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Fira Sans" panose="020B0503050000020004" pitchFamily="34" charset="0"/>
      <p:regular r:id="rId23"/>
      <p:bold r:id="rId24"/>
      <p:italic r:id="rId25"/>
      <p:boldItalic r:id="rId26"/>
    </p:embeddedFont>
    <p:embeddedFont>
      <p:font typeface="Fira Sans Medium" panose="020B0603050000020004" pitchFamily="34" charset="0"/>
      <p:regular r:id="rId27"/>
      <p:bold r:id="rId28"/>
      <p:italic r:id="rId29"/>
      <p:boldItalic r:id="rId30"/>
    </p:embeddedFont>
    <p:embeddedFont>
      <p:font typeface="Fira Sans SemiBold" panose="020B06030500000200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9">
          <p15:clr>
            <a:srgbClr val="EA4335"/>
          </p15:clr>
        </p15:guide>
        <p15:guide id="2" pos="288">
          <p15:clr>
            <a:srgbClr val="EA4335"/>
          </p15:clr>
        </p15:guide>
        <p15:guide id="3" pos="5472">
          <p15:clr>
            <a:srgbClr val="EA4335"/>
          </p15:clr>
        </p15:guide>
        <p15:guide id="4" orient="horz" pos="2984">
          <p15:clr>
            <a:srgbClr val="EA4335"/>
          </p15:clr>
        </p15:guide>
        <p15:guide id="5" orient="horz" pos="5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259"/>
        <p:guide pos="288"/>
        <p:guide pos="5472"/>
        <p:guide orient="horz" pos="2984"/>
        <p:guide orient="horz" pos="50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ard Ko" userId="b2a921d1988bc17e" providerId="LiveId" clId="{0B6EE41C-FE68-47F1-8A9C-3B8472F335B9}"/>
    <pc:docChg chg="delSld">
      <pc:chgData name="Kennard Ko" userId="b2a921d1988bc17e" providerId="LiveId" clId="{0B6EE41C-FE68-47F1-8A9C-3B8472F335B9}" dt="2022-06-29T07:26:56.639" v="0" actId="2696"/>
      <pc:docMkLst>
        <pc:docMk/>
      </pc:docMkLst>
      <pc:sldChg chg="del">
        <pc:chgData name="Kennard Ko" userId="b2a921d1988bc17e" providerId="LiveId" clId="{0B6EE41C-FE68-47F1-8A9C-3B8472F335B9}" dt="2022-06-29T07:26:56.639" v="0" actId="2696"/>
        <pc:sldMkLst>
          <pc:docMk/>
          <pc:sldMk cId="0" sldId="276"/>
        </pc:sldMkLst>
      </pc:sldChg>
      <pc:sldChg chg="del">
        <pc:chgData name="Kennard Ko" userId="b2a921d1988bc17e" providerId="LiveId" clId="{0B6EE41C-FE68-47F1-8A9C-3B8472F335B9}" dt="2022-06-29T07:26:56.639" v="0" actId="2696"/>
        <pc:sldMkLst>
          <pc:docMk/>
          <pc:sldMk cId="0" sldId="277"/>
        </pc:sldMkLst>
      </pc:sldChg>
      <pc:sldChg chg="del">
        <pc:chgData name="Kennard Ko" userId="b2a921d1988bc17e" providerId="LiveId" clId="{0B6EE41C-FE68-47F1-8A9C-3B8472F335B9}" dt="2022-06-29T07:26:56.639" v="0" actId="2696"/>
        <pc:sldMkLst>
          <pc:docMk/>
          <pc:sldMk cId="0" sldId="278"/>
        </pc:sldMkLst>
      </pc:sldChg>
      <pc:sldChg chg="del">
        <pc:chgData name="Kennard Ko" userId="b2a921d1988bc17e" providerId="LiveId" clId="{0B6EE41C-FE68-47F1-8A9C-3B8472F335B9}" dt="2022-06-29T07:26:56.639" v="0" actId="2696"/>
        <pc:sldMkLst>
          <pc:docMk/>
          <pc:sldMk cId="0" sldId="279"/>
        </pc:sldMkLst>
      </pc:sldChg>
      <pc:sldChg chg="del">
        <pc:chgData name="Kennard Ko" userId="b2a921d1988bc17e" providerId="LiveId" clId="{0B6EE41C-FE68-47F1-8A9C-3B8472F335B9}" dt="2022-06-29T07:26:56.639" v="0" actId="2696"/>
        <pc:sldMkLst>
          <pc:docMk/>
          <pc:sldMk cId="0" sldId="280"/>
        </pc:sldMkLst>
      </pc:sldChg>
      <pc:sldChg chg="del">
        <pc:chgData name="Kennard Ko" userId="b2a921d1988bc17e" providerId="LiveId" clId="{0B6EE41C-FE68-47F1-8A9C-3B8472F335B9}" dt="2022-06-29T07:26:56.639" v="0" actId="2696"/>
        <pc:sldMkLst>
          <pc:docMk/>
          <pc:sldMk cId="0" sldId="281"/>
        </pc:sldMkLst>
      </pc:sldChg>
      <pc:sldChg chg="del">
        <pc:chgData name="Kennard Ko" userId="b2a921d1988bc17e" providerId="LiveId" clId="{0B6EE41C-FE68-47F1-8A9C-3B8472F335B9}" dt="2022-06-29T07:26:56.639" v="0" actId="2696"/>
        <pc:sldMkLst>
          <pc:docMk/>
          <pc:sldMk cId="0" sldId="282"/>
        </pc:sldMkLst>
      </pc:sldChg>
      <pc:sldChg chg="del">
        <pc:chgData name="Kennard Ko" userId="b2a921d1988bc17e" providerId="LiveId" clId="{0B6EE41C-FE68-47F1-8A9C-3B8472F335B9}" dt="2022-06-29T07:26:56.639" v="0" actId="2696"/>
        <pc:sldMkLst>
          <pc:docMk/>
          <pc:sldMk cId="0" sldId="283"/>
        </pc:sldMkLst>
      </pc:sldChg>
      <pc:sldChg chg="del">
        <pc:chgData name="Kennard Ko" userId="b2a921d1988bc17e" providerId="LiveId" clId="{0B6EE41C-FE68-47F1-8A9C-3B8472F335B9}" dt="2022-06-29T07:26:56.639" v="0" actId="2696"/>
        <pc:sldMkLst>
          <pc:docMk/>
          <pc:sldMk cId="0" sldId="284"/>
        </pc:sldMkLst>
      </pc:sldChg>
      <pc:sldChg chg="del">
        <pc:chgData name="Kennard Ko" userId="b2a921d1988bc17e" providerId="LiveId" clId="{0B6EE41C-FE68-47F1-8A9C-3B8472F335B9}" dt="2022-06-29T07:26:56.639" v="0" actId="2696"/>
        <pc:sldMkLst>
          <pc:docMk/>
          <pc:sldMk cId="0" sldId="285"/>
        </pc:sldMkLst>
      </pc:sldChg>
      <pc:sldChg chg="del">
        <pc:chgData name="Kennard Ko" userId="b2a921d1988bc17e" providerId="LiveId" clId="{0B6EE41C-FE68-47F1-8A9C-3B8472F335B9}" dt="2022-06-29T07:26:56.639" v="0" actId="2696"/>
        <pc:sldMkLst>
          <pc:docMk/>
          <pc:sldMk cId="0" sldId="286"/>
        </pc:sldMkLst>
      </pc:sldChg>
      <pc:sldChg chg="del">
        <pc:chgData name="Kennard Ko" userId="b2a921d1988bc17e" providerId="LiveId" clId="{0B6EE41C-FE68-47F1-8A9C-3B8472F335B9}" dt="2022-06-29T07:26:56.639" v="0" actId="2696"/>
        <pc:sldMkLst>
          <pc:docMk/>
          <pc:sldMk cId="0" sldId="287"/>
        </pc:sldMkLst>
      </pc:sldChg>
      <pc:sldChg chg="del">
        <pc:chgData name="Kennard Ko" userId="b2a921d1988bc17e" providerId="LiveId" clId="{0B6EE41C-FE68-47F1-8A9C-3B8472F335B9}" dt="2022-06-29T07:26:56.639" v="0" actId="2696"/>
        <pc:sldMkLst>
          <pc:docMk/>
          <pc:sldMk cId="0" sldId="288"/>
        </pc:sldMkLst>
      </pc:sldChg>
      <pc:sldChg chg="del">
        <pc:chgData name="Kennard Ko" userId="b2a921d1988bc17e" providerId="LiveId" clId="{0B6EE41C-FE68-47F1-8A9C-3B8472F335B9}" dt="2022-06-29T07:26:56.639" v="0" actId="2696"/>
        <pc:sldMkLst>
          <pc:docMk/>
          <pc:sldMk cId="0" sldId="289"/>
        </pc:sldMkLst>
      </pc:sldChg>
      <pc:sldChg chg="del">
        <pc:chgData name="Kennard Ko" userId="b2a921d1988bc17e" providerId="LiveId" clId="{0B6EE41C-FE68-47F1-8A9C-3B8472F335B9}" dt="2022-06-29T07:26:56.639" v="0" actId="2696"/>
        <pc:sldMkLst>
          <pc:docMk/>
          <pc:sldMk cId="0" sldId="290"/>
        </pc:sldMkLst>
      </pc:sldChg>
      <pc:sldChg chg="del">
        <pc:chgData name="Kennard Ko" userId="b2a921d1988bc17e" providerId="LiveId" clId="{0B6EE41C-FE68-47F1-8A9C-3B8472F335B9}" dt="2022-06-29T07:26:56.639" v="0" actId="2696"/>
        <pc:sldMkLst>
          <pc:docMk/>
          <pc:sldMk cId="0" sldId="291"/>
        </pc:sldMkLst>
      </pc:sldChg>
      <pc:sldChg chg="del">
        <pc:chgData name="Kennard Ko" userId="b2a921d1988bc17e" providerId="LiveId" clId="{0B6EE41C-FE68-47F1-8A9C-3B8472F335B9}" dt="2022-06-29T07:26:56.639" v="0" actId="2696"/>
        <pc:sldMkLst>
          <pc:docMk/>
          <pc:sldMk cId="0" sldId="292"/>
        </pc:sldMkLst>
      </pc:sldChg>
      <pc:sldChg chg="del">
        <pc:chgData name="Kennard Ko" userId="b2a921d1988bc17e" providerId="LiveId" clId="{0B6EE41C-FE68-47F1-8A9C-3B8472F335B9}" dt="2022-06-29T07:26:56.639" v="0" actId="2696"/>
        <pc:sldMkLst>
          <pc:docMk/>
          <pc:sldMk cId="0" sldId="293"/>
        </pc:sldMkLst>
      </pc:sldChg>
      <pc:sldChg chg="del">
        <pc:chgData name="Kennard Ko" userId="b2a921d1988bc17e" providerId="LiveId" clId="{0B6EE41C-FE68-47F1-8A9C-3B8472F335B9}" dt="2022-06-29T07:26:56.639" v="0" actId="2696"/>
        <pc:sldMkLst>
          <pc:docMk/>
          <pc:sldMk cId="0" sldId="294"/>
        </pc:sldMkLst>
      </pc:sldChg>
      <pc:sldChg chg="del">
        <pc:chgData name="Kennard Ko" userId="b2a921d1988bc17e" providerId="LiveId" clId="{0B6EE41C-FE68-47F1-8A9C-3B8472F335B9}" dt="2022-06-29T07:26:56.639" v="0" actId="2696"/>
        <pc:sldMkLst>
          <pc:docMk/>
          <pc:sldMk cId="0" sldId="295"/>
        </pc:sldMkLst>
      </pc:sldChg>
      <pc:sldChg chg="del">
        <pc:chgData name="Kennard Ko" userId="b2a921d1988bc17e" providerId="LiveId" clId="{0B6EE41C-FE68-47F1-8A9C-3B8472F335B9}" dt="2022-06-29T07:26:56.639" v="0" actId="2696"/>
        <pc:sldMkLst>
          <pc:docMk/>
          <pc:sldMk cId="0" sldId="296"/>
        </pc:sldMkLst>
      </pc:sldChg>
      <pc:sldChg chg="del">
        <pc:chgData name="Kennard Ko" userId="b2a921d1988bc17e" providerId="LiveId" clId="{0B6EE41C-FE68-47F1-8A9C-3B8472F335B9}" dt="2022-06-29T07:26:56.639" v="0" actId="2696"/>
        <pc:sldMkLst>
          <pc:docMk/>
          <pc:sldMk cId="0" sldId="297"/>
        </pc:sldMkLst>
      </pc:sldChg>
      <pc:sldChg chg="del">
        <pc:chgData name="Kennard Ko" userId="b2a921d1988bc17e" providerId="LiveId" clId="{0B6EE41C-FE68-47F1-8A9C-3B8472F335B9}" dt="2022-06-29T07:26:56.639" v="0" actId="2696"/>
        <pc:sldMkLst>
          <pc:docMk/>
          <pc:sldMk cId="0" sldId="298"/>
        </pc:sldMkLst>
      </pc:sldChg>
      <pc:sldChg chg="del">
        <pc:chgData name="Kennard Ko" userId="b2a921d1988bc17e" providerId="LiveId" clId="{0B6EE41C-FE68-47F1-8A9C-3B8472F335B9}" dt="2022-06-29T07:26:56.639" v="0" actId="2696"/>
        <pc:sldMkLst>
          <pc:docMk/>
          <pc:sldMk cId="0" sldId="299"/>
        </pc:sldMkLst>
      </pc:sldChg>
      <pc:sldChg chg="del">
        <pc:chgData name="Kennard Ko" userId="b2a921d1988bc17e" providerId="LiveId" clId="{0B6EE41C-FE68-47F1-8A9C-3B8472F335B9}" dt="2022-06-29T07:26:56.639" v="0" actId="2696"/>
        <pc:sldMkLst>
          <pc:docMk/>
          <pc:sldMk cId="0" sldId="300"/>
        </pc:sldMkLst>
      </pc:sldChg>
      <pc:sldChg chg="del">
        <pc:chgData name="Kennard Ko" userId="b2a921d1988bc17e" providerId="LiveId" clId="{0B6EE41C-FE68-47F1-8A9C-3B8472F335B9}" dt="2022-06-29T07:26:56.639" v="0" actId="2696"/>
        <pc:sldMkLst>
          <pc:docMk/>
          <pc:sldMk cId="0" sldId="301"/>
        </pc:sldMkLst>
      </pc:sldChg>
      <pc:sldChg chg="del">
        <pc:chgData name="Kennard Ko" userId="b2a921d1988bc17e" providerId="LiveId" clId="{0B6EE41C-FE68-47F1-8A9C-3B8472F335B9}" dt="2022-06-29T07:26:56.639" v="0" actId="2696"/>
        <pc:sldMkLst>
          <pc:docMk/>
          <pc:sldMk cId="0" sldId="302"/>
        </pc:sldMkLst>
      </pc:sldChg>
      <pc:sldChg chg="del">
        <pc:chgData name="Kennard Ko" userId="b2a921d1988bc17e" providerId="LiveId" clId="{0B6EE41C-FE68-47F1-8A9C-3B8472F335B9}" dt="2022-06-29T07:26:56.639" v="0" actId="2696"/>
        <pc:sldMkLst>
          <pc:docMk/>
          <pc:sldMk cId="0" sldId="303"/>
        </pc:sldMkLst>
      </pc:sldChg>
      <pc:sldChg chg="del">
        <pc:chgData name="Kennard Ko" userId="b2a921d1988bc17e" providerId="LiveId" clId="{0B6EE41C-FE68-47F1-8A9C-3B8472F335B9}" dt="2022-06-29T07:26:56.639" v="0" actId="2696"/>
        <pc:sldMkLst>
          <pc:docMk/>
          <pc:sldMk cId="0" sldId="304"/>
        </pc:sldMkLst>
      </pc:sldChg>
      <pc:sldChg chg="del">
        <pc:chgData name="Kennard Ko" userId="b2a921d1988bc17e" providerId="LiveId" clId="{0B6EE41C-FE68-47F1-8A9C-3B8472F335B9}" dt="2022-06-29T07:26:56.639" v="0" actId="2696"/>
        <pc:sldMkLst>
          <pc:docMk/>
          <pc:sldMk cId="0" sldId="305"/>
        </pc:sldMkLst>
      </pc:sldChg>
      <pc:sldChg chg="del">
        <pc:chgData name="Kennard Ko" userId="b2a921d1988bc17e" providerId="LiveId" clId="{0B6EE41C-FE68-47F1-8A9C-3B8472F335B9}" dt="2022-06-29T07:26:56.639" v="0" actId="2696"/>
        <pc:sldMkLst>
          <pc:docMk/>
          <pc:sldMk cId="0" sldId="30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363e4d021e_1_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363e4d021e_1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Replace text with company logos into the bubble</a:t>
            </a:r>
            <a:endParaRPr/>
          </a:p>
          <a:p>
            <a:pPr marL="0" lvl="0" indent="0" algn="l" rtl="0">
              <a:spcBef>
                <a:spcPts val="0"/>
              </a:spcBef>
              <a:spcAft>
                <a:spcPts val="0"/>
              </a:spcAft>
              <a:buNone/>
            </a:pPr>
            <a:r>
              <a:rPr lang="en"/>
              <a:t>Color scheme - industry</a:t>
            </a:r>
            <a:endParaRPr/>
          </a:p>
          <a:p>
            <a:pPr marL="0" lvl="0" indent="0" algn="l" rtl="0">
              <a:spcBef>
                <a:spcPts val="0"/>
              </a:spcBef>
              <a:spcAft>
                <a:spcPts val="0"/>
              </a:spcAft>
              <a:buNone/>
            </a:pPr>
            <a:r>
              <a:rPr lang="en"/>
              <a:t>Size of bubble is net income</a:t>
            </a:r>
            <a:endParaRPr/>
          </a:p>
          <a:p>
            <a:pPr marL="0" lvl="0" indent="0" algn="l" rtl="0">
              <a:spcBef>
                <a:spcPts val="0"/>
              </a:spcBef>
              <a:spcAft>
                <a:spcPts val="0"/>
              </a:spcAft>
              <a:buNone/>
            </a:pPr>
            <a:r>
              <a:rPr lang="en"/>
              <a:t>Data correlation with profit per second and fortune 500 rank</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363e4d021e_1_5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363e4d021e_1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363e4d021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1363e4d02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363e4d021e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363e4d021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solidFill>
                <a:schemeClr val="dk1"/>
              </a:solidFill>
              <a:latin typeface="Fira Sans"/>
              <a:ea typeface="Fira Sans"/>
              <a:cs typeface="Fira Sans"/>
              <a:sym typeface="Fira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363e4d021e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363e4d021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solidFill>
                <a:schemeClr val="dk1"/>
              </a:solidFill>
              <a:latin typeface="Fira Sans"/>
              <a:ea typeface="Fira Sans"/>
              <a:cs typeface="Fira Sans"/>
              <a:sym typeface="Fira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363e4d021e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363e4d021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solidFill>
                <a:schemeClr val="dk1"/>
              </a:solidFill>
              <a:latin typeface="Fira Sans"/>
              <a:ea typeface="Fira Sans"/>
              <a:cs typeface="Fira Sans"/>
              <a:sym typeface="Fira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363e4d021e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363e4d021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Fira Sans"/>
                <a:ea typeface="Fira Sans"/>
                <a:cs typeface="Fira Sans"/>
                <a:sym typeface="Fira Sans"/>
              </a:rPr>
              <a:t>Separate into multiple different charts to represent different attribute data</a:t>
            </a:r>
            <a:endParaRPr sz="1200">
              <a:solidFill>
                <a:schemeClr val="dk1"/>
              </a:solidFill>
              <a:latin typeface="Fira Sans"/>
              <a:ea typeface="Fira Sans"/>
              <a:cs typeface="Fira Sans"/>
              <a:sym typeface="Fira Sans"/>
            </a:endParaRPr>
          </a:p>
          <a:p>
            <a:pPr marL="0" lvl="0" indent="0" algn="l" rtl="0">
              <a:lnSpc>
                <a:spcPct val="115000"/>
              </a:lnSpc>
              <a:spcBef>
                <a:spcPts val="0"/>
              </a:spcBef>
              <a:spcAft>
                <a:spcPts val="0"/>
              </a:spcAft>
              <a:buNone/>
            </a:pPr>
            <a:r>
              <a:rPr lang="en" sz="1200">
                <a:solidFill>
                  <a:schemeClr val="dk1"/>
                </a:solidFill>
                <a:latin typeface="Fira Sans"/>
                <a:ea typeface="Fira Sans"/>
                <a:cs typeface="Fira Sans"/>
                <a:sym typeface="Fira Sans"/>
              </a:rPr>
              <a:t>Reduce data points for better understanding of the visualization</a:t>
            </a:r>
            <a:endParaRPr sz="1200">
              <a:solidFill>
                <a:schemeClr val="dk1"/>
              </a:solidFill>
              <a:latin typeface="Fira Sans"/>
              <a:ea typeface="Fira Sans"/>
              <a:cs typeface="Fira Sans"/>
              <a:sym typeface="Fira Sans"/>
            </a:endParaRPr>
          </a:p>
          <a:p>
            <a:pPr marL="0" lvl="0" indent="0" algn="l" rtl="0">
              <a:lnSpc>
                <a:spcPct val="115000"/>
              </a:lnSpc>
              <a:spcBef>
                <a:spcPts val="0"/>
              </a:spcBef>
              <a:spcAft>
                <a:spcPts val="0"/>
              </a:spcAft>
              <a:buNone/>
            </a:pPr>
            <a:r>
              <a:rPr lang="en" sz="1200">
                <a:solidFill>
                  <a:schemeClr val="dk1"/>
                </a:solidFill>
                <a:latin typeface="Fira Sans"/>
                <a:ea typeface="Fira Sans"/>
                <a:cs typeface="Fira Sans"/>
                <a:sym typeface="Fira Sans"/>
              </a:rPr>
              <a:t>Border strokes for bars to differentiate each data point better</a:t>
            </a:r>
            <a:endParaRPr sz="1200">
              <a:solidFill>
                <a:schemeClr val="dk1"/>
              </a:solidFill>
              <a:latin typeface="Fira Sans"/>
              <a:ea typeface="Fira Sans"/>
              <a:cs typeface="Fira Sans"/>
              <a:sym typeface="Fira Sans"/>
            </a:endParaRPr>
          </a:p>
          <a:p>
            <a:pPr marL="0" lvl="0" indent="0" algn="l" rtl="0">
              <a:lnSpc>
                <a:spcPct val="115000"/>
              </a:lnSpc>
              <a:spcBef>
                <a:spcPts val="0"/>
              </a:spcBef>
              <a:spcAft>
                <a:spcPts val="0"/>
              </a:spcAft>
              <a:buNone/>
            </a:pPr>
            <a:r>
              <a:rPr lang="en" sz="1200">
                <a:solidFill>
                  <a:schemeClr val="dk1"/>
                </a:solidFill>
                <a:latin typeface="Fira Sans"/>
                <a:ea typeface="Fira Sans"/>
                <a:cs typeface="Fira Sans"/>
                <a:sym typeface="Fira Sans"/>
              </a:rPr>
              <a:t>Include sufficient white space between data e.g. the bars to differentiate</a:t>
            </a:r>
            <a:endParaRPr sz="1200">
              <a:solidFill>
                <a:schemeClr val="dk1"/>
              </a:solidFill>
              <a:latin typeface="Fira Sans"/>
              <a:ea typeface="Fira Sans"/>
              <a:cs typeface="Fira Sans"/>
              <a:sym typeface="Fira Sans"/>
            </a:endParaRPr>
          </a:p>
          <a:p>
            <a:pPr marL="0" lvl="0" indent="0" algn="l" rtl="0">
              <a:lnSpc>
                <a:spcPct val="115000"/>
              </a:lnSpc>
              <a:spcBef>
                <a:spcPts val="1000"/>
              </a:spcBef>
              <a:spcAft>
                <a:spcPts val="0"/>
              </a:spcAft>
              <a:buNone/>
            </a:pPr>
            <a:endParaRPr sz="1200">
              <a:solidFill>
                <a:schemeClr val="dk1"/>
              </a:solidFill>
              <a:latin typeface="Fira Sans"/>
              <a:ea typeface="Fira Sans"/>
              <a:cs typeface="Fira Sans"/>
              <a:sym typeface="Fira Sans"/>
            </a:endParaRPr>
          </a:p>
          <a:p>
            <a:pPr marL="0" lvl="0" indent="0" algn="l" rtl="0">
              <a:lnSpc>
                <a:spcPct val="115000"/>
              </a:lnSpc>
              <a:spcBef>
                <a:spcPts val="0"/>
              </a:spcBef>
              <a:spcAft>
                <a:spcPts val="0"/>
              </a:spcAft>
              <a:buNone/>
            </a:pPr>
            <a:endParaRPr sz="1200">
              <a:solidFill>
                <a:schemeClr val="dk1"/>
              </a:solidFill>
              <a:latin typeface="Fira Sans"/>
              <a:ea typeface="Fira Sans"/>
              <a:cs typeface="Fira Sans"/>
              <a:sym typeface="Fira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363e4d021e_1_9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363e4d021e_1_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363e4d021e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363e4d021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363e4d021e_1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1363e4d021e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363e4d021e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363e4d021e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363e4d021e_1_8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363e4d021e_1_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363e4d021e_1_6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363e4d021e_1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363e4d021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363e4d021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363e4d021e_1_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363e4d021e_1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dk1"/>
                </a:solidFill>
                <a:latin typeface="Fira Sans"/>
                <a:ea typeface="Fira Sans"/>
                <a:cs typeface="Fira Sans"/>
                <a:sym typeface="Fira Sans"/>
              </a:rPr>
              <a:t>Discover </a:t>
            </a:r>
            <a:r>
              <a:rPr lang="en" sz="1200">
                <a:solidFill>
                  <a:schemeClr val="dk1"/>
                </a:solidFill>
                <a:latin typeface="Fira Sans"/>
                <a:ea typeface="Fira Sans"/>
                <a:cs typeface="Fira Sans"/>
                <a:sym typeface="Fira Sans"/>
              </a:rPr>
              <a:t>additional information e.g. Most profitable industry</a:t>
            </a:r>
            <a:endParaRPr sz="1200">
              <a:solidFill>
                <a:schemeClr val="dk1"/>
              </a:solidFill>
              <a:latin typeface="Fira Sans"/>
              <a:ea typeface="Fira Sans"/>
              <a:cs typeface="Fira Sans"/>
              <a:sym typeface="Fira Sans"/>
            </a:endParaRPr>
          </a:p>
          <a:p>
            <a:pPr marL="0" lvl="0" indent="0" algn="l" rtl="0">
              <a:lnSpc>
                <a:spcPct val="115000"/>
              </a:lnSpc>
              <a:spcBef>
                <a:spcPts val="0"/>
              </a:spcBef>
              <a:spcAft>
                <a:spcPts val="0"/>
              </a:spcAft>
              <a:buNone/>
            </a:pPr>
            <a:r>
              <a:rPr lang="en" sz="1200" b="1">
                <a:solidFill>
                  <a:schemeClr val="dk1"/>
                </a:solidFill>
                <a:latin typeface="Fira Sans"/>
                <a:ea typeface="Fira Sans"/>
                <a:cs typeface="Fira Sans"/>
                <a:sym typeface="Fira Sans"/>
              </a:rPr>
              <a:t>Identify</a:t>
            </a:r>
            <a:r>
              <a:rPr lang="en" sz="1200">
                <a:solidFill>
                  <a:schemeClr val="dk1"/>
                </a:solidFill>
                <a:latin typeface="Fira Sans"/>
                <a:ea typeface="Fira Sans"/>
                <a:cs typeface="Fira Sans"/>
                <a:sym typeface="Fira Sans"/>
              </a:rPr>
              <a:t> - Top profitable companies with various information such as industry, net income and fortune 500 rank</a:t>
            </a:r>
            <a:endParaRPr sz="1200">
              <a:solidFill>
                <a:schemeClr val="dk1"/>
              </a:solidFill>
              <a:latin typeface="Fira Sans"/>
              <a:ea typeface="Fira Sans"/>
              <a:cs typeface="Fira Sans"/>
              <a:sym typeface="Fira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363e4d021e_1_4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363e4d021e_1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solidFill>
                <a:schemeClr val="dk1"/>
              </a:solidFill>
              <a:latin typeface="Fira Sans"/>
              <a:ea typeface="Fira Sans"/>
              <a:cs typeface="Fira Sans"/>
              <a:sym typeface="Fira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363e4d021e_1_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363e4d021e_1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Fira Sans"/>
                <a:ea typeface="Fira Sans"/>
                <a:cs typeface="Fira Sans"/>
                <a:sym typeface="Fira Sans"/>
              </a:rPr>
              <a:t>X axis contains 3 attribute data, not sure which is the x axis</a:t>
            </a:r>
            <a:endParaRPr sz="1200">
              <a:solidFill>
                <a:schemeClr val="dk1"/>
              </a:solidFill>
              <a:latin typeface="Fira Sans"/>
              <a:ea typeface="Fira Sans"/>
              <a:cs typeface="Fira Sans"/>
              <a:sym typeface="Fira Sans"/>
            </a:endParaRPr>
          </a:p>
          <a:p>
            <a:pPr marL="0" lvl="0" indent="0" algn="l" rtl="0">
              <a:lnSpc>
                <a:spcPct val="115000"/>
              </a:lnSpc>
              <a:spcBef>
                <a:spcPts val="0"/>
              </a:spcBef>
              <a:spcAft>
                <a:spcPts val="0"/>
              </a:spcAft>
              <a:buNone/>
            </a:pPr>
            <a:r>
              <a:rPr lang="en" sz="1200">
                <a:solidFill>
                  <a:schemeClr val="dk1"/>
                </a:solidFill>
                <a:latin typeface="Fira Sans"/>
                <a:ea typeface="Fira Sans"/>
                <a:cs typeface="Fira Sans"/>
                <a:sym typeface="Fira Sans"/>
              </a:rPr>
              <a:t>Fortune 500 ranking is confusing with the order of profit per second e.g. Apple is the most profitable company which is the first on the chart but is 3rd on fortune 500</a:t>
            </a:r>
            <a:endParaRPr sz="1200">
              <a:solidFill>
                <a:schemeClr val="dk1"/>
              </a:solidFill>
              <a:latin typeface="Fira Sans"/>
              <a:ea typeface="Fira Sans"/>
              <a:cs typeface="Fira Sans"/>
              <a:sym typeface="Fira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363e4d021e_1_5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363e4d021e_1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Fira Sans"/>
                <a:ea typeface="Fira Sans"/>
                <a:cs typeface="Fira Sans"/>
                <a:sym typeface="Fira Sans"/>
              </a:rPr>
              <a:t>Separate into multiple different charts to represent different attribute data</a:t>
            </a:r>
            <a:endParaRPr sz="1200">
              <a:solidFill>
                <a:schemeClr val="dk1"/>
              </a:solidFill>
              <a:latin typeface="Fira Sans"/>
              <a:ea typeface="Fira Sans"/>
              <a:cs typeface="Fira Sans"/>
              <a:sym typeface="Fira Sans"/>
            </a:endParaRPr>
          </a:p>
          <a:p>
            <a:pPr marL="0" lvl="0" indent="0" algn="l" rtl="0">
              <a:lnSpc>
                <a:spcPct val="115000"/>
              </a:lnSpc>
              <a:spcBef>
                <a:spcPts val="0"/>
              </a:spcBef>
              <a:spcAft>
                <a:spcPts val="0"/>
              </a:spcAft>
              <a:buNone/>
            </a:pPr>
            <a:r>
              <a:rPr lang="en" sz="1200">
                <a:solidFill>
                  <a:schemeClr val="dk1"/>
                </a:solidFill>
                <a:latin typeface="Fira Sans"/>
                <a:ea typeface="Fira Sans"/>
                <a:cs typeface="Fira Sans"/>
                <a:sym typeface="Fira Sans"/>
              </a:rPr>
              <a:t>Reduce data points for better understanding of the visualization</a:t>
            </a:r>
            <a:endParaRPr sz="1200">
              <a:solidFill>
                <a:schemeClr val="dk1"/>
              </a:solidFill>
              <a:latin typeface="Fira Sans"/>
              <a:ea typeface="Fira Sans"/>
              <a:cs typeface="Fira Sans"/>
              <a:sym typeface="Fira Sans"/>
            </a:endParaRPr>
          </a:p>
          <a:p>
            <a:pPr marL="0" lvl="0" indent="0" algn="l" rtl="0">
              <a:lnSpc>
                <a:spcPct val="115000"/>
              </a:lnSpc>
              <a:spcBef>
                <a:spcPts val="0"/>
              </a:spcBef>
              <a:spcAft>
                <a:spcPts val="0"/>
              </a:spcAft>
              <a:buNone/>
            </a:pPr>
            <a:r>
              <a:rPr lang="en" sz="1200">
                <a:solidFill>
                  <a:schemeClr val="dk1"/>
                </a:solidFill>
                <a:latin typeface="Fira Sans"/>
                <a:ea typeface="Fira Sans"/>
                <a:cs typeface="Fira Sans"/>
                <a:sym typeface="Fira Sans"/>
              </a:rPr>
              <a:t>Border strokes for bars to differentiate each data point better</a:t>
            </a:r>
            <a:endParaRPr sz="1200">
              <a:solidFill>
                <a:schemeClr val="dk1"/>
              </a:solidFill>
              <a:latin typeface="Fira Sans"/>
              <a:ea typeface="Fira Sans"/>
              <a:cs typeface="Fira Sans"/>
              <a:sym typeface="Fira Sans"/>
            </a:endParaRPr>
          </a:p>
          <a:p>
            <a:pPr marL="0" lvl="0" indent="0" algn="l" rtl="0">
              <a:lnSpc>
                <a:spcPct val="115000"/>
              </a:lnSpc>
              <a:spcBef>
                <a:spcPts val="0"/>
              </a:spcBef>
              <a:spcAft>
                <a:spcPts val="0"/>
              </a:spcAft>
              <a:buNone/>
            </a:pPr>
            <a:r>
              <a:rPr lang="en" sz="1200">
                <a:solidFill>
                  <a:schemeClr val="dk1"/>
                </a:solidFill>
                <a:latin typeface="Fira Sans"/>
                <a:ea typeface="Fira Sans"/>
                <a:cs typeface="Fira Sans"/>
                <a:sym typeface="Fira Sans"/>
              </a:rPr>
              <a:t>Include sufficient white space between data e.g. the bars to differentiate</a:t>
            </a:r>
            <a:endParaRPr sz="1200">
              <a:solidFill>
                <a:schemeClr val="dk1"/>
              </a:solidFill>
              <a:latin typeface="Fira Sans"/>
              <a:ea typeface="Fira Sans"/>
              <a:cs typeface="Fira Sans"/>
              <a:sym typeface="Fira Sans"/>
            </a:endParaRPr>
          </a:p>
          <a:p>
            <a:pPr marL="0" lvl="0" indent="0" algn="l" rtl="0">
              <a:lnSpc>
                <a:spcPct val="115000"/>
              </a:lnSpc>
              <a:spcBef>
                <a:spcPts val="1000"/>
              </a:spcBef>
              <a:spcAft>
                <a:spcPts val="0"/>
              </a:spcAft>
              <a:buNone/>
            </a:pPr>
            <a:endParaRPr sz="1200">
              <a:solidFill>
                <a:schemeClr val="dk1"/>
              </a:solidFill>
              <a:latin typeface="Fira Sans"/>
              <a:ea typeface="Fira Sans"/>
              <a:cs typeface="Fira Sans"/>
              <a:sym typeface="Fira Sans"/>
            </a:endParaRPr>
          </a:p>
          <a:p>
            <a:pPr marL="0" lvl="0" indent="0" algn="l" rtl="0">
              <a:lnSpc>
                <a:spcPct val="115000"/>
              </a:lnSpc>
              <a:spcBef>
                <a:spcPts val="0"/>
              </a:spcBef>
              <a:spcAft>
                <a:spcPts val="0"/>
              </a:spcAft>
              <a:buNone/>
            </a:pPr>
            <a:endParaRPr sz="1200">
              <a:solidFill>
                <a:schemeClr val="dk1"/>
              </a:solidFill>
              <a:latin typeface="Fira Sans"/>
              <a:ea typeface="Fira Sans"/>
              <a:cs typeface="Fira Sans"/>
              <a:sym typeface="Fira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363e4d021e_1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363e4d021e_1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Scatter plot to add color scheme for industry type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54" name="Google Shape;54;p13"/>
          <p:cNvGrpSpPr/>
          <p:nvPr/>
        </p:nvGrpSpPr>
        <p:grpSpPr>
          <a:xfrm>
            <a:off x="3197881" y="869375"/>
            <a:ext cx="5484547" cy="3866517"/>
            <a:chOff x="2523825" y="1354400"/>
            <a:chExt cx="4476450" cy="3155825"/>
          </a:xfrm>
        </p:grpSpPr>
        <p:sp>
          <p:nvSpPr>
            <p:cNvPr id="55" name="Google Shape;55;p13"/>
            <p:cNvSpPr/>
            <p:nvPr/>
          </p:nvSpPr>
          <p:spPr>
            <a:xfrm>
              <a:off x="5135725" y="2136600"/>
              <a:ext cx="424400" cy="668250"/>
            </a:xfrm>
            <a:custGeom>
              <a:avLst/>
              <a:gdLst/>
              <a:ahLst/>
              <a:cxnLst/>
              <a:rect l="l" t="t" r="r" b="b"/>
              <a:pathLst>
                <a:path w="16976" h="26730" extrusionOk="0">
                  <a:moveTo>
                    <a:pt x="159" y="1"/>
                  </a:moveTo>
                  <a:cubicBezTo>
                    <a:pt x="96" y="1"/>
                    <a:pt x="1" y="64"/>
                    <a:pt x="1" y="159"/>
                  </a:cubicBezTo>
                  <a:lnTo>
                    <a:pt x="1" y="16500"/>
                  </a:lnTo>
                  <a:cubicBezTo>
                    <a:pt x="1" y="16564"/>
                    <a:pt x="33" y="16595"/>
                    <a:pt x="64" y="16627"/>
                  </a:cubicBezTo>
                  <a:lnTo>
                    <a:pt x="10103" y="26698"/>
                  </a:lnTo>
                  <a:cubicBezTo>
                    <a:pt x="10135" y="26730"/>
                    <a:pt x="10198" y="26730"/>
                    <a:pt x="10230" y="26730"/>
                  </a:cubicBezTo>
                  <a:lnTo>
                    <a:pt x="16817" y="26730"/>
                  </a:lnTo>
                  <a:cubicBezTo>
                    <a:pt x="16912" y="26730"/>
                    <a:pt x="16975" y="26666"/>
                    <a:pt x="16975" y="26571"/>
                  </a:cubicBezTo>
                  <a:cubicBezTo>
                    <a:pt x="16975" y="26476"/>
                    <a:pt x="16880" y="26413"/>
                    <a:pt x="16817" y="26413"/>
                  </a:cubicBezTo>
                  <a:lnTo>
                    <a:pt x="10293" y="26413"/>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5908450" y="1686925"/>
              <a:ext cx="424400" cy="544725"/>
            </a:xfrm>
            <a:custGeom>
              <a:avLst/>
              <a:gdLst/>
              <a:ahLst/>
              <a:cxnLst/>
              <a:rect l="l" t="t" r="r" b="b"/>
              <a:pathLst>
                <a:path w="16976" h="21789" extrusionOk="0">
                  <a:moveTo>
                    <a:pt x="16817" y="0"/>
                  </a:moveTo>
                  <a:cubicBezTo>
                    <a:pt x="16722" y="0"/>
                    <a:pt x="16627" y="63"/>
                    <a:pt x="16627" y="158"/>
                  </a:cubicBezTo>
                  <a:lnTo>
                    <a:pt x="16627" y="11496"/>
                  </a:lnTo>
                  <a:lnTo>
                    <a:pt x="6683" y="21440"/>
                  </a:lnTo>
                  <a:lnTo>
                    <a:pt x="191" y="21440"/>
                  </a:lnTo>
                  <a:cubicBezTo>
                    <a:pt x="96" y="21440"/>
                    <a:pt x="1" y="21535"/>
                    <a:pt x="1" y="21598"/>
                  </a:cubicBezTo>
                  <a:cubicBezTo>
                    <a:pt x="1" y="21693"/>
                    <a:pt x="64" y="21788"/>
                    <a:pt x="159" y="21788"/>
                  </a:cubicBezTo>
                  <a:lnTo>
                    <a:pt x="6746" y="21788"/>
                  </a:lnTo>
                  <a:cubicBezTo>
                    <a:pt x="6778" y="21788"/>
                    <a:pt x="6841" y="21757"/>
                    <a:pt x="6873" y="21725"/>
                  </a:cubicBezTo>
                  <a:lnTo>
                    <a:pt x="16912" y="11686"/>
                  </a:lnTo>
                  <a:cubicBezTo>
                    <a:pt x="16944" y="11654"/>
                    <a:pt x="16975" y="11591"/>
                    <a:pt x="16975" y="11559"/>
                  </a:cubicBezTo>
                  <a:lnTo>
                    <a:pt x="16975" y="158"/>
                  </a:lnTo>
                  <a:cubicBezTo>
                    <a:pt x="16975" y="63"/>
                    <a:pt x="16880" y="0"/>
                    <a:pt x="168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5649575" y="1566175"/>
              <a:ext cx="265250" cy="530875"/>
            </a:xfrm>
            <a:custGeom>
              <a:avLst/>
              <a:gdLst/>
              <a:ahLst/>
              <a:cxnLst/>
              <a:rect l="l" t="t" r="r" b="b"/>
              <a:pathLst>
                <a:path w="10610" h="21235" extrusionOk="0">
                  <a:moveTo>
                    <a:pt x="174" y="1"/>
                  </a:moveTo>
                  <a:cubicBezTo>
                    <a:pt x="135" y="1"/>
                    <a:pt x="95" y="16"/>
                    <a:pt x="63" y="48"/>
                  </a:cubicBezTo>
                  <a:cubicBezTo>
                    <a:pt x="0" y="111"/>
                    <a:pt x="0" y="206"/>
                    <a:pt x="63" y="270"/>
                  </a:cubicBezTo>
                  <a:lnTo>
                    <a:pt x="10293" y="10499"/>
                  </a:lnTo>
                  <a:lnTo>
                    <a:pt x="10293" y="21076"/>
                  </a:lnTo>
                  <a:cubicBezTo>
                    <a:pt x="10293" y="21171"/>
                    <a:pt x="10356" y="21235"/>
                    <a:pt x="10451" y="21235"/>
                  </a:cubicBezTo>
                  <a:cubicBezTo>
                    <a:pt x="10546" y="21235"/>
                    <a:pt x="10609" y="21171"/>
                    <a:pt x="10609" y="21076"/>
                  </a:cubicBezTo>
                  <a:lnTo>
                    <a:pt x="10609" y="10435"/>
                  </a:lnTo>
                  <a:cubicBezTo>
                    <a:pt x="10609" y="10404"/>
                    <a:pt x="10609" y="10340"/>
                    <a:pt x="10578" y="10309"/>
                  </a:cubicBezTo>
                  <a:lnTo>
                    <a:pt x="285" y="48"/>
                  </a:lnTo>
                  <a:cubicBezTo>
                    <a:pt x="253" y="16"/>
                    <a:pt x="214" y="1"/>
                    <a:pt x="17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5423925" y="1354400"/>
              <a:ext cx="266825" cy="266825"/>
            </a:xfrm>
            <a:custGeom>
              <a:avLst/>
              <a:gdLst/>
              <a:ahLst/>
              <a:cxnLst/>
              <a:rect l="l" t="t" r="r" b="b"/>
              <a:pathLst>
                <a:path w="10673" h="10673" extrusionOk="0">
                  <a:moveTo>
                    <a:pt x="5352" y="317"/>
                  </a:moveTo>
                  <a:cubicBezTo>
                    <a:pt x="8108" y="317"/>
                    <a:pt x="10356" y="2565"/>
                    <a:pt x="10356" y="5320"/>
                  </a:cubicBezTo>
                  <a:cubicBezTo>
                    <a:pt x="10356" y="8076"/>
                    <a:pt x="8108" y="10324"/>
                    <a:pt x="5352" y="10324"/>
                  </a:cubicBezTo>
                  <a:cubicBezTo>
                    <a:pt x="2597" y="10324"/>
                    <a:pt x="349" y="8076"/>
                    <a:pt x="349" y="5320"/>
                  </a:cubicBezTo>
                  <a:cubicBezTo>
                    <a:pt x="349" y="2565"/>
                    <a:pt x="2597" y="317"/>
                    <a:pt x="5352" y="317"/>
                  </a:cubicBezTo>
                  <a:close/>
                  <a:moveTo>
                    <a:pt x="5352" y="0"/>
                  </a:moveTo>
                  <a:cubicBezTo>
                    <a:pt x="2407" y="0"/>
                    <a:pt x="0" y="2375"/>
                    <a:pt x="0" y="5320"/>
                  </a:cubicBezTo>
                  <a:cubicBezTo>
                    <a:pt x="0" y="8266"/>
                    <a:pt x="2407" y="10673"/>
                    <a:pt x="5352" y="10673"/>
                  </a:cubicBezTo>
                  <a:cubicBezTo>
                    <a:pt x="8298" y="10673"/>
                    <a:pt x="10673" y="8266"/>
                    <a:pt x="10673" y="5320"/>
                  </a:cubicBezTo>
                  <a:cubicBezTo>
                    <a:pt x="10673" y="2375"/>
                    <a:pt x="8298" y="0"/>
                    <a:pt x="53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5454000" y="1392975"/>
              <a:ext cx="206675" cy="188875"/>
            </a:xfrm>
            <a:custGeom>
              <a:avLst/>
              <a:gdLst/>
              <a:ahLst/>
              <a:cxnLst/>
              <a:rect l="l" t="t" r="r" b="b"/>
              <a:pathLst>
                <a:path w="8267" h="7555" extrusionOk="0">
                  <a:moveTo>
                    <a:pt x="4134" y="1"/>
                  </a:moveTo>
                  <a:cubicBezTo>
                    <a:pt x="3168" y="1"/>
                    <a:pt x="2202" y="373"/>
                    <a:pt x="1458" y="1117"/>
                  </a:cubicBezTo>
                  <a:cubicBezTo>
                    <a:pt x="1" y="2574"/>
                    <a:pt x="1" y="4981"/>
                    <a:pt x="1458" y="6438"/>
                  </a:cubicBezTo>
                  <a:cubicBezTo>
                    <a:pt x="2202" y="7182"/>
                    <a:pt x="3168" y="7554"/>
                    <a:pt x="4134" y="7554"/>
                  </a:cubicBezTo>
                  <a:cubicBezTo>
                    <a:pt x="5100" y="7554"/>
                    <a:pt x="6065" y="7182"/>
                    <a:pt x="6810" y="6438"/>
                  </a:cubicBezTo>
                  <a:cubicBezTo>
                    <a:pt x="8266" y="4981"/>
                    <a:pt x="8266" y="2574"/>
                    <a:pt x="6810" y="1117"/>
                  </a:cubicBezTo>
                  <a:cubicBezTo>
                    <a:pt x="6065" y="373"/>
                    <a:pt x="5100" y="1"/>
                    <a:pt x="413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2750250" y="4349475"/>
              <a:ext cx="4052875" cy="160750"/>
            </a:xfrm>
            <a:custGeom>
              <a:avLst/>
              <a:gdLst/>
              <a:ahLst/>
              <a:cxnLst/>
              <a:rect l="l" t="t" r="r" b="b"/>
              <a:pathLst>
                <a:path w="162115" h="6430" extrusionOk="0">
                  <a:moveTo>
                    <a:pt x="81074" y="1"/>
                  </a:moveTo>
                  <a:cubicBezTo>
                    <a:pt x="36294" y="1"/>
                    <a:pt x="1" y="1426"/>
                    <a:pt x="1" y="3199"/>
                  </a:cubicBezTo>
                  <a:cubicBezTo>
                    <a:pt x="1" y="5004"/>
                    <a:pt x="36294" y="6429"/>
                    <a:pt x="81074" y="6429"/>
                  </a:cubicBezTo>
                  <a:cubicBezTo>
                    <a:pt x="125822" y="6429"/>
                    <a:pt x="162115" y="5004"/>
                    <a:pt x="162115" y="3199"/>
                  </a:cubicBezTo>
                  <a:cubicBezTo>
                    <a:pt x="162115" y="1426"/>
                    <a:pt x="125822" y="1"/>
                    <a:pt x="8107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2523825" y="3132600"/>
              <a:ext cx="443400" cy="216175"/>
            </a:xfrm>
            <a:custGeom>
              <a:avLst/>
              <a:gdLst/>
              <a:ahLst/>
              <a:cxnLst/>
              <a:rect l="l" t="t" r="r" b="b"/>
              <a:pathLst>
                <a:path w="17736" h="8647" extrusionOk="0">
                  <a:moveTo>
                    <a:pt x="2756" y="0"/>
                  </a:moveTo>
                  <a:cubicBezTo>
                    <a:pt x="1236" y="0"/>
                    <a:pt x="1" y="1236"/>
                    <a:pt x="1" y="2756"/>
                  </a:cubicBezTo>
                  <a:lnTo>
                    <a:pt x="1" y="5891"/>
                  </a:lnTo>
                  <a:cubicBezTo>
                    <a:pt x="1" y="7411"/>
                    <a:pt x="1236" y="8646"/>
                    <a:pt x="2756" y="8646"/>
                  </a:cubicBezTo>
                  <a:lnTo>
                    <a:pt x="14980" y="8646"/>
                  </a:lnTo>
                  <a:cubicBezTo>
                    <a:pt x="16500" y="8646"/>
                    <a:pt x="17735" y="7411"/>
                    <a:pt x="17735" y="5891"/>
                  </a:cubicBezTo>
                  <a:lnTo>
                    <a:pt x="17735" y="2756"/>
                  </a:lnTo>
                  <a:cubicBezTo>
                    <a:pt x="17735" y="1236"/>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2632300" y="3202275"/>
              <a:ext cx="124325" cy="24575"/>
            </a:xfrm>
            <a:custGeom>
              <a:avLst/>
              <a:gdLst/>
              <a:ahLst/>
              <a:cxnLst/>
              <a:rect l="l" t="t" r="r" b="b"/>
              <a:pathLst>
                <a:path w="4973" h="983" extrusionOk="0">
                  <a:moveTo>
                    <a:pt x="507" y="0"/>
                  </a:moveTo>
                  <a:cubicBezTo>
                    <a:pt x="222" y="0"/>
                    <a:pt x="0" y="222"/>
                    <a:pt x="0" y="475"/>
                  </a:cubicBezTo>
                  <a:cubicBezTo>
                    <a:pt x="0" y="760"/>
                    <a:pt x="222" y="982"/>
                    <a:pt x="507" y="982"/>
                  </a:cubicBezTo>
                  <a:lnTo>
                    <a:pt x="4466" y="982"/>
                  </a:lnTo>
                  <a:cubicBezTo>
                    <a:pt x="4751" y="982"/>
                    <a:pt x="4972" y="760"/>
                    <a:pt x="4972" y="475"/>
                  </a:cubicBezTo>
                  <a:cubicBezTo>
                    <a:pt x="4972" y="222"/>
                    <a:pt x="4751" y="0"/>
                    <a:pt x="4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2788275" y="3202275"/>
              <a:ext cx="68900" cy="24575"/>
            </a:xfrm>
            <a:custGeom>
              <a:avLst/>
              <a:gdLst/>
              <a:ahLst/>
              <a:cxnLst/>
              <a:rect l="l" t="t" r="r" b="b"/>
              <a:pathLst>
                <a:path w="2756" h="983" extrusionOk="0">
                  <a:moveTo>
                    <a:pt x="507" y="0"/>
                  </a:moveTo>
                  <a:cubicBezTo>
                    <a:pt x="222" y="0"/>
                    <a:pt x="0" y="222"/>
                    <a:pt x="0" y="475"/>
                  </a:cubicBezTo>
                  <a:cubicBezTo>
                    <a:pt x="0" y="760"/>
                    <a:pt x="222" y="982"/>
                    <a:pt x="507" y="982"/>
                  </a:cubicBezTo>
                  <a:lnTo>
                    <a:pt x="2249" y="982"/>
                  </a:lnTo>
                  <a:cubicBezTo>
                    <a:pt x="2534" y="982"/>
                    <a:pt x="2755" y="760"/>
                    <a:pt x="2755" y="475"/>
                  </a:cubicBezTo>
                  <a:cubicBezTo>
                    <a:pt x="2755" y="222"/>
                    <a:pt x="2502" y="0"/>
                    <a:pt x="2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2703550" y="3253725"/>
              <a:ext cx="153625" cy="25375"/>
            </a:xfrm>
            <a:custGeom>
              <a:avLst/>
              <a:gdLst/>
              <a:ahLst/>
              <a:cxnLst/>
              <a:rect l="l" t="t" r="r" b="b"/>
              <a:pathLst>
                <a:path w="6145" h="1015" extrusionOk="0">
                  <a:moveTo>
                    <a:pt x="507" y="1"/>
                  </a:moveTo>
                  <a:cubicBezTo>
                    <a:pt x="222" y="1"/>
                    <a:pt x="0" y="222"/>
                    <a:pt x="0" y="507"/>
                  </a:cubicBezTo>
                  <a:cubicBezTo>
                    <a:pt x="0" y="793"/>
                    <a:pt x="222" y="1014"/>
                    <a:pt x="507" y="1014"/>
                  </a:cubicBezTo>
                  <a:lnTo>
                    <a:pt x="5638" y="1014"/>
                  </a:lnTo>
                  <a:cubicBezTo>
                    <a:pt x="5923" y="1014"/>
                    <a:pt x="6144" y="793"/>
                    <a:pt x="6113" y="507"/>
                  </a:cubicBezTo>
                  <a:cubicBezTo>
                    <a:pt x="6113" y="222"/>
                    <a:pt x="5891" y="1"/>
                    <a:pt x="56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5697075" y="2062200"/>
              <a:ext cx="443375" cy="215375"/>
            </a:xfrm>
            <a:custGeom>
              <a:avLst/>
              <a:gdLst/>
              <a:ahLst/>
              <a:cxnLst/>
              <a:rect l="l" t="t" r="r" b="b"/>
              <a:pathLst>
                <a:path w="17735" h="8615" extrusionOk="0">
                  <a:moveTo>
                    <a:pt x="2724" y="0"/>
                  </a:moveTo>
                  <a:cubicBezTo>
                    <a:pt x="1204" y="0"/>
                    <a:pt x="0" y="1204"/>
                    <a:pt x="0" y="2724"/>
                  </a:cubicBezTo>
                  <a:lnTo>
                    <a:pt x="0" y="5859"/>
                  </a:lnTo>
                  <a:cubicBezTo>
                    <a:pt x="0" y="7379"/>
                    <a:pt x="1204" y="8614"/>
                    <a:pt x="2724" y="8614"/>
                  </a:cubicBezTo>
                  <a:lnTo>
                    <a:pt x="14980" y="8614"/>
                  </a:lnTo>
                  <a:cubicBezTo>
                    <a:pt x="16500" y="8614"/>
                    <a:pt x="17735" y="7379"/>
                    <a:pt x="17735" y="5859"/>
                  </a:cubicBezTo>
                  <a:lnTo>
                    <a:pt x="17735" y="2724"/>
                  </a:lnTo>
                  <a:cubicBezTo>
                    <a:pt x="17735" y="1204"/>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5754075" y="2127100"/>
              <a:ext cx="99775" cy="25375"/>
            </a:xfrm>
            <a:custGeom>
              <a:avLst/>
              <a:gdLst/>
              <a:ahLst/>
              <a:cxnLst/>
              <a:rect l="l" t="t" r="r" b="b"/>
              <a:pathLst>
                <a:path w="3991" h="1015" extrusionOk="0">
                  <a:moveTo>
                    <a:pt x="507" y="1"/>
                  </a:moveTo>
                  <a:cubicBezTo>
                    <a:pt x="254" y="1"/>
                    <a:pt x="0" y="254"/>
                    <a:pt x="0" y="508"/>
                  </a:cubicBezTo>
                  <a:cubicBezTo>
                    <a:pt x="0" y="793"/>
                    <a:pt x="254" y="1014"/>
                    <a:pt x="507" y="1014"/>
                  </a:cubicBezTo>
                  <a:lnTo>
                    <a:pt x="3516" y="1014"/>
                  </a:lnTo>
                  <a:cubicBezTo>
                    <a:pt x="3769" y="1014"/>
                    <a:pt x="3991" y="793"/>
                    <a:pt x="3991" y="508"/>
                  </a:cubicBezTo>
                  <a:cubicBezTo>
                    <a:pt x="3991" y="254"/>
                    <a:pt x="3769"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5879175" y="2127100"/>
              <a:ext cx="63350" cy="25375"/>
            </a:xfrm>
            <a:custGeom>
              <a:avLst/>
              <a:gdLst/>
              <a:ahLst/>
              <a:cxnLst/>
              <a:rect l="l" t="t" r="r" b="b"/>
              <a:pathLst>
                <a:path w="2534" h="1015" extrusionOk="0">
                  <a:moveTo>
                    <a:pt x="507" y="1"/>
                  </a:moveTo>
                  <a:cubicBezTo>
                    <a:pt x="222" y="1"/>
                    <a:pt x="0" y="254"/>
                    <a:pt x="0" y="508"/>
                  </a:cubicBezTo>
                  <a:cubicBezTo>
                    <a:pt x="0" y="793"/>
                    <a:pt x="222" y="1014"/>
                    <a:pt x="507" y="1014"/>
                  </a:cubicBezTo>
                  <a:lnTo>
                    <a:pt x="2027" y="1014"/>
                  </a:lnTo>
                  <a:cubicBezTo>
                    <a:pt x="2312" y="1014"/>
                    <a:pt x="2534" y="793"/>
                    <a:pt x="2534" y="508"/>
                  </a:cubicBezTo>
                  <a:cubicBezTo>
                    <a:pt x="2534" y="254"/>
                    <a:pt x="2312" y="1"/>
                    <a:pt x="20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a:off x="6028800" y="2127100"/>
              <a:ext cx="53875" cy="25375"/>
            </a:xfrm>
            <a:custGeom>
              <a:avLst/>
              <a:gdLst/>
              <a:ahLst/>
              <a:cxnLst/>
              <a:rect l="l" t="t" r="r" b="b"/>
              <a:pathLst>
                <a:path w="2155" h="1015" extrusionOk="0">
                  <a:moveTo>
                    <a:pt x="507" y="1"/>
                  </a:moveTo>
                  <a:cubicBezTo>
                    <a:pt x="222" y="1"/>
                    <a:pt x="1" y="254"/>
                    <a:pt x="1" y="508"/>
                  </a:cubicBezTo>
                  <a:cubicBezTo>
                    <a:pt x="1" y="793"/>
                    <a:pt x="222" y="1014"/>
                    <a:pt x="507" y="1014"/>
                  </a:cubicBezTo>
                  <a:lnTo>
                    <a:pt x="1647" y="1014"/>
                  </a:lnTo>
                  <a:cubicBezTo>
                    <a:pt x="1932" y="1014"/>
                    <a:pt x="2154" y="793"/>
                    <a:pt x="2154" y="508"/>
                  </a:cubicBezTo>
                  <a:cubicBezTo>
                    <a:pt x="2154" y="254"/>
                    <a:pt x="1932" y="1"/>
                    <a:pt x="16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5879175" y="2186500"/>
              <a:ext cx="136200" cy="25350"/>
            </a:xfrm>
            <a:custGeom>
              <a:avLst/>
              <a:gdLst/>
              <a:ahLst/>
              <a:cxnLst/>
              <a:rect l="l" t="t" r="r" b="b"/>
              <a:pathLst>
                <a:path w="5448" h="1014" extrusionOk="0">
                  <a:moveTo>
                    <a:pt x="507" y="0"/>
                  </a:moveTo>
                  <a:cubicBezTo>
                    <a:pt x="222" y="0"/>
                    <a:pt x="0" y="253"/>
                    <a:pt x="0" y="507"/>
                  </a:cubicBezTo>
                  <a:cubicBezTo>
                    <a:pt x="0" y="792"/>
                    <a:pt x="222" y="1014"/>
                    <a:pt x="507" y="1014"/>
                  </a:cubicBezTo>
                  <a:lnTo>
                    <a:pt x="4972" y="1014"/>
                  </a:lnTo>
                  <a:cubicBezTo>
                    <a:pt x="5226" y="1014"/>
                    <a:pt x="5447" y="792"/>
                    <a:pt x="5447" y="507"/>
                  </a:cubicBezTo>
                  <a:cubicBezTo>
                    <a:pt x="5447" y="253"/>
                    <a:pt x="5226" y="0"/>
                    <a:pt x="4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3475475" y="2363050"/>
              <a:ext cx="443400" cy="215375"/>
            </a:xfrm>
            <a:custGeom>
              <a:avLst/>
              <a:gdLst/>
              <a:ahLst/>
              <a:cxnLst/>
              <a:rect l="l" t="t" r="r" b="b"/>
              <a:pathLst>
                <a:path w="17736" h="8615" extrusionOk="0">
                  <a:moveTo>
                    <a:pt x="2756" y="0"/>
                  </a:moveTo>
                  <a:cubicBezTo>
                    <a:pt x="1236" y="0"/>
                    <a:pt x="1" y="1204"/>
                    <a:pt x="1" y="2724"/>
                  </a:cubicBezTo>
                  <a:lnTo>
                    <a:pt x="1" y="5859"/>
                  </a:lnTo>
                  <a:cubicBezTo>
                    <a:pt x="1" y="7379"/>
                    <a:pt x="1236" y="8614"/>
                    <a:pt x="2756" y="8614"/>
                  </a:cubicBezTo>
                  <a:lnTo>
                    <a:pt x="15012" y="8614"/>
                  </a:lnTo>
                  <a:cubicBezTo>
                    <a:pt x="16532" y="8614"/>
                    <a:pt x="17736" y="7379"/>
                    <a:pt x="17736" y="5859"/>
                  </a:cubicBezTo>
                  <a:lnTo>
                    <a:pt x="17736" y="2724"/>
                  </a:lnTo>
                  <a:cubicBezTo>
                    <a:pt x="17736" y="1204"/>
                    <a:pt x="16532" y="0"/>
                    <a:pt x="1501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3568125" y="2419250"/>
              <a:ext cx="64150" cy="25375"/>
            </a:xfrm>
            <a:custGeom>
              <a:avLst/>
              <a:gdLst/>
              <a:ahLst/>
              <a:cxnLst/>
              <a:rect l="l" t="t" r="r" b="b"/>
              <a:pathLst>
                <a:path w="2566" h="1015" extrusionOk="0">
                  <a:moveTo>
                    <a:pt x="507" y="1"/>
                  </a:moveTo>
                  <a:cubicBezTo>
                    <a:pt x="222" y="1"/>
                    <a:pt x="0" y="222"/>
                    <a:pt x="0" y="507"/>
                  </a:cubicBezTo>
                  <a:cubicBezTo>
                    <a:pt x="0" y="792"/>
                    <a:pt x="222" y="1014"/>
                    <a:pt x="507" y="1014"/>
                  </a:cubicBezTo>
                  <a:lnTo>
                    <a:pt x="2059" y="1014"/>
                  </a:lnTo>
                  <a:cubicBezTo>
                    <a:pt x="2344" y="1014"/>
                    <a:pt x="2565" y="792"/>
                    <a:pt x="2565" y="507"/>
                  </a:cubicBezTo>
                  <a:cubicBezTo>
                    <a:pt x="2565" y="222"/>
                    <a:pt x="2344" y="1"/>
                    <a:pt x="2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3671050" y="2419250"/>
              <a:ext cx="45925" cy="25375"/>
            </a:xfrm>
            <a:custGeom>
              <a:avLst/>
              <a:gdLst/>
              <a:ahLst/>
              <a:cxnLst/>
              <a:rect l="l" t="t" r="r" b="b"/>
              <a:pathLst>
                <a:path w="1837" h="1015" extrusionOk="0">
                  <a:moveTo>
                    <a:pt x="475" y="1"/>
                  </a:moveTo>
                  <a:cubicBezTo>
                    <a:pt x="222" y="1"/>
                    <a:pt x="0" y="222"/>
                    <a:pt x="0" y="507"/>
                  </a:cubicBezTo>
                  <a:cubicBezTo>
                    <a:pt x="0" y="792"/>
                    <a:pt x="222" y="1014"/>
                    <a:pt x="475" y="1014"/>
                  </a:cubicBezTo>
                  <a:lnTo>
                    <a:pt x="1362" y="1014"/>
                  </a:lnTo>
                  <a:cubicBezTo>
                    <a:pt x="1615" y="1014"/>
                    <a:pt x="1837" y="792"/>
                    <a:pt x="1837" y="507"/>
                  </a:cubicBezTo>
                  <a:cubicBezTo>
                    <a:pt x="1837" y="222"/>
                    <a:pt x="1615" y="1"/>
                    <a:pt x="1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3663125" y="2476250"/>
              <a:ext cx="119575" cy="25375"/>
            </a:xfrm>
            <a:custGeom>
              <a:avLst/>
              <a:gdLst/>
              <a:ahLst/>
              <a:cxnLst/>
              <a:rect l="l" t="t" r="r" b="b"/>
              <a:pathLst>
                <a:path w="4783" h="1015" extrusionOk="0">
                  <a:moveTo>
                    <a:pt x="507" y="1"/>
                  </a:moveTo>
                  <a:cubicBezTo>
                    <a:pt x="222" y="1"/>
                    <a:pt x="0" y="223"/>
                    <a:pt x="0" y="508"/>
                  </a:cubicBezTo>
                  <a:cubicBezTo>
                    <a:pt x="0" y="761"/>
                    <a:pt x="222" y="1014"/>
                    <a:pt x="507" y="1014"/>
                  </a:cubicBezTo>
                  <a:lnTo>
                    <a:pt x="4276" y="1014"/>
                  </a:lnTo>
                  <a:cubicBezTo>
                    <a:pt x="4561" y="1014"/>
                    <a:pt x="4782" y="793"/>
                    <a:pt x="4782" y="508"/>
                  </a:cubicBezTo>
                  <a:cubicBezTo>
                    <a:pt x="4782" y="223"/>
                    <a:pt x="4561" y="1"/>
                    <a:pt x="4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3815925" y="2476250"/>
              <a:ext cx="52275" cy="25375"/>
            </a:xfrm>
            <a:custGeom>
              <a:avLst/>
              <a:gdLst/>
              <a:ahLst/>
              <a:cxnLst/>
              <a:rect l="l" t="t" r="r" b="b"/>
              <a:pathLst>
                <a:path w="2091" h="1015" extrusionOk="0">
                  <a:moveTo>
                    <a:pt x="476" y="1"/>
                  </a:moveTo>
                  <a:cubicBezTo>
                    <a:pt x="222" y="1"/>
                    <a:pt x="1" y="223"/>
                    <a:pt x="1" y="508"/>
                  </a:cubicBezTo>
                  <a:cubicBezTo>
                    <a:pt x="1" y="761"/>
                    <a:pt x="222" y="1014"/>
                    <a:pt x="476" y="1014"/>
                  </a:cubicBezTo>
                  <a:lnTo>
                    <a:pt x="1584" y="1014"/>
                  </a:lnTo>
                  <a:cubicBezTo>
                    <a:pt x="1869" y="1014"/>
                    <a:pt x="2091" y="793"/>
                    <a:pt x="2091" y="508"/>
                  </a:cubicBezTo>
                  <a:cubicBezTo>
                    <a:pt x="2091" y="223"/>
                    <a:pt x="1869"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5309925" y="2437475"/>
              <a:ext cx="1383150" cy="1963475"/>
            </a:xfrm>
            <a:custGeom>
              <a:avLst/>
              <a:gdLst/>
              <a:ahLst/>
              <a:cxnLst/>
              <a:rect l="l" t="t" r="r" b="b"/>
              <a:pathLst>
                <a:path w="55326" h="78539" extrusionOk="0">
                  <a:moveTo>
                    <a:pt x="4339" y="0"/>
                  </a:moveTo>
                  <a:cubicBezTo>
                    <a:pt x="1964" y="0"/>
                    <a:pt x="0" y="1932"/>
                    <a:pt x="0" y="4339"/>
                  </a:cubicBezTo>
                  <a:lnTo>
                    <a:pt x="0" y="74169"/>
                  </a:lnTo>
                  <a:cubicBezTo>
                    <a:pt x="0" y="76576"/>
                    <a:pt x="1964" y="78539"/>
                    <a:pt x="4339" y="78539"/>
                  </a:cubicBezTo>
                  <a:lnTo>
                    <a:pt x="50987" y="78539"/>
                  </a:lnTo>
                  <a:cubicBezTo>
                    <a:pt x="53394" y="78539"/>
                    <a:pt x="55326" y="76576"/>
                    <a:pt x="55326" y="74169"/>
                  </a:cubicBezTo>
                  <a:lnTo>
                    <a:pt x="55326" y="4339"/>
                  </a:lnTo>
                  <a:cubicBezTo>
                    <a:pt x="55326" y="1932"/>
                    <a:pt x="53394" y="0"/>
                    <a:pt x="5098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5408875" y="2618775"/>
              <a:ext cx="1170200" cy="1618300"/>
            </a:xfrm>
            <a:custGeom>
              <a:avLst/>
              <a:gdLst/>
              <a:ahLst/>
              <a:cxnLst/>
              <a:rect l="l" t="t" r="r" b="b"/>
              <a:pathLst>
                <a:path w="46808" h="64732" extrusionOk="0">
                  <a:moveTo>
                    <a:pt x="1" y="0"/>
                  </a:moveTo>
                  <a:lnTo>
                    <a:pt x="1" y="64732"/>
                  </a:lnTo>
                  <a:lnTo>
                    <a:pt x="46808" y="64732"/>
                  </a:lnTo>
                  <a:lnTo>
                    <a:pt x="468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5484100" y="2655975"/>
              <a:ext cx="1052225" cy="1524900"/>
            </a:xfrm>
            <a:custGeom>
              <a:avLst/>
              <a:gdLst/>
              <a:ahLst/>
              <a:cxnLst/>
              <a:rect l="l" t="t" r="r" b="b"/>
              <a:pathLst>
                <a:path w="42089" h="60996" extrusionOk="0">
                  <a:moveTo>
                    <a:pt x="41708" y="317"/>
                  </a:moveTo>
                  <a:lnTo>
                    <a:pt x="41708" y="60647"/>
                  </a:lnTo>
                  <a:lnTo>
                    <a:pt x="349" y="60647"/>
                  </a:lnTo>
                  <a:lnTo>
                    <a:pt x="349" y="317"/>
                  </a:lnTo>
                  <a:close/>
                  <a:moveTo>
                    <a:pt x="0" y="1"/>
                  </a:moveTo>
                  <a:lnTo>
                    <a:pt x="0" y="60995"/>
                  </a:lnTo>
                  <a:lnTo>
                    <a:pt x="42088" y="60995"/>
                  </a:lnTo>
                  <a:lnTo>
                    <a:pt x="4208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5488050" y="3919575"/>
              <a:ext cx="1043525" cy="8725"/>
            </a:xfrm>
            <a:custGeom>
              <a:avLst/>
              <a:gdLst/>
              <a:ahLst/>
              <a:cxnLst/>
              <a:rect l="l" t="t" r="r" b="b"/>
              <a:pathLst>
                <a:path w="41741" h="349" extrusionOk="0">
                  <a:moveTo>
                    <a:pt x="1" y="0"/>
                  </a:moveTo>
                  <a:lnTo>
                    <a:pt x="1" y="349"/>
                  </a:lnTo>
                  <a:lnTo>
                    <a:pt x="41740" y="349"/>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5488050" y="3667000"/>
              <a:ext cx="1043525" cy="7950"/>
            </a:xfrm>
            <a:custGeom>
              <a:avLst/>
              <a:gdLst/>
              <a:ahLst/>
              <a:cxnLst/>
              <a:rect l="l" t="t" r="r" b="b"/>
              <a:pathLst>
                <a:path w="41741" h="318" extrusionOk="0">
                  <a:moveTo>
                    <a:pt x="1" y="1"/>
                  </a:moveTo>
                  <a:lnTo>
                    <a:pt x="1" y="318"/>
                  </a:lnTo>
                  <a:lnTo>
                    <a:pt x="41740" y="318"/>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5488050" y="3413650"/>
              <a:ext cx="1043525" cy="8750"/>
            </a:xfrm>
            <a:custGeom>
              <a:avLst/>
              <a:gdLst/>
              <a:ahLst/>
              <a:cxnLst/>
              <a:rect l="l" t="t" r="r" b="b"/>
              <a:pathLst>
                <a:path w="41741" h="350"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5488050" y="3161100"/>
              <a:ext cx="1043525" cy="8725"/>
            </a:xfrm>
            <a:custGeom>
              <a:avLst/>
              <a:gdLst/>
              <a:ahLst/>
              <a:cxnLst/>
              <a:rect l="l" t="t" r="r" b="b"/>
              <a:pathLst>
                <a:path w="41741" h="349"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5488050" y="2908550"/>
              <a:ext cx="1043525" cy="7925"/>
            </a:xfrm>
            <a:custGeom>
              <a:avLst/>
              <a:gdLst/>
              <a:ahLst/>
              <a:cxnLst/>
              <a:rect l="l" t="t" r="r" b="b"/>
              <a:pathLst>
                <a:path w="41741" h="317" extrusionOk="0">
                  <a:moveTo>
                    <a:pt x="1" y="0"/>
                  </a:moveTo>
                  <a:lnTo>
                    <a:pt x="1" y="317"/>
                  </a:lnTo>
                  <a:lnTo>
                    <a:pt x="41740" y="317"/>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635340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617922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6005850" y="2659950"/>
              <a:ext cx="8725" cy="1516950"/>
            </a:xfrm>
            <a:custGeom>
              <a:avLst/>
              <a:gdLst/>
              <a:ahLst/>
              <a:cxnLst/>
              <a:rect l="l" t="t" r="r" b="b"/>
              <a:pathLst>
                <a:path w="349" h="60678" extrusionOk="0">
                  <a:moveTo>
                    <a:pt x="0" y="0"/>
                  </a:moveTo>
                  <a:lnTo>
                    <a:pt x="0"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583165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565747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5665400" y="3611600"/>
              <a:ext cx="104525" cy="212200"/>
            </a:xfrm>
            <a:custGeom>
              <a:avLst/>
              <a:gdLst/>
              <a:ahLst/>
              <a:cxnLst/>
              <a:rect l="l" t="t" r="r" b="b"/>
              <a:pathLst>
                <a:path w="4181" h="8488" extrusionOk="0">
                  <a:moveTo>
                    <a:pt x="0" y="0"/>
                  </a:moveTo>
                  <a:lnTo>
                    <a:pt x="0" y="8487"/>
                  </a:lnTo>
                  <a:lnTo>
                    <a:pt x="4181" y="8487"/>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5814250" y="3442950"/>
              <a:ext cx="104525" cy="380850"/>
            </a:xfrm>
            <a:custGeom>
              <a:avLst/>
              <a:gdLst/>
              <a:ahLst/>
              <a:cxnLst/>
              <a:rect l="l" t="t" r="r" b="b"/>
              <a:pathLst>
                <a:path w="4181" h="15234" extrusionOk="0">
                  <a:moveTo>
                    <a:pt x="0" y="1"/>
                  </a:moveTo>
                  <a:lnTo>
                    <a:pt x="0" y="15233"/>
                  </a:lnTo>
                  <a:lnTo>
                    <a:pt x="4181" y="15233"/>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5962300" y="3735900"/>
              <a:ext cx="104525" cy="87900"/>
            </a:xfrm>
            <a:custGeom>
              <a:avLst/>
              <a:gdLst/>
              <a:ahLst/>
              <a:cxnLst/>
              <a:rect l="l" t="t" r="r" b="b"/>
              <a:pathLst>
                <a:path w="4181" h="3516" extrusionOk="0">
                  <a:moveTo>
                    <a:pt x="0" y="0"/>
                  </a:moveTo>
                  <a:lnTo>
                    <a:pt x="0" y="3515"/>
                  </a:lnTo>
                  <a:lnTo>
                    <a:pt x="4181" y="3515"/>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6110350" y="3544300"/>
              <a:ext cx="104525" cy="279500"/>
            </a:xfrm>
            <a:custGeom>
              <a:avLst/>
              <a:gdLst/>
              <a:ahLst/>
              <a:cxnLst/>
              <a:rect l="l" t="t" r="r" b="b"/>
              <a:pathLst>
                <a:path w="4181" h="11180" extrusionOk="0">
                  <a:moveTo>
                    <a:pt x="0" y="0"/>
                  </a:moveTo>
                  <a:lnTo>
                    <a:pt x="0" y="11179"/>
                  </a:lnTo>
                  <a:lnTo>
                    <a:pt x="4181" y="11179"/>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6259200" y="3648800"/>
              <a:ext cx="104525" cy="175000"/>
            </a:xfrm>
            <a:custGeom>
              <a:avLst/>
              <a:gdLst/>
              <a:ahLst/>
              <a:cxnLst/>
              <a:rect l="l" t="t" r="r" b="b"/>
              <a:pathLst>
                <a:path w="4181" h="7000" extrusionOk="0">
                  <a:moveTo>
                    <a:pt x="0" y="1"/>
                  </a:moveTo>
                  <a:lnTo>
                    <a:pt x="0" y="6999"/>
                  </a:lnTo>
                  <a:lnTo>
                    <a:pt x="4181" y="6999"/>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6089775" y="3891850"/>
              <a:ext cx="138575" cy="24575"/>
            </a:xfrm>
            <a:custGeom>
              <a:avLst/>
              <a:gdLst/>
              <a:ahLst/>
              <a:cxnLst/>
              <a:rect l="l" t="t" r="r" b="b"/>
              <a:pathLst>
                <a:path w="5543" h="983" extrusionOk="0">
                  <a:moveTo>
                    <a:pt x="507" y="1"/>
                  </a:moveTo>
                  <a:cubicBezTo>
                    <a:pt x="222" y="1"/>
                    <a:pt x="0" y="223"/>
                    <a:pt x="0" y="508"/>
                  </a:cubicBezTo>
                  <a:cubicBezTo>
                    <a:pt x="0" y="761"/>
                    <a:pt x="222" y="983"/>
                    <a:pt x="507" y="983"/>
                  </a:cubicBezTo>
                  <a:lnTo>
                    <a:pt x="5035" y="983"/>
                  </a:lnTo>
                  <a:cubicBezTo>
                    <a:pt x="5289" y="983"/>
                    <a:pt x="5542" y="761"/>
                    <a:pt x="5542" y="508"/>
                  </a:cubicBezTo>
                  <a:cubicBezTo>
                    <a:pt x="5542" y="223"/>
                    <a:pt x="5289" y="1"/>
                    <a:pt x="503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6324125" y="3891850"/>
              <a:ext cx="53050" cy="24575"/>
            </a:xfrm>
            <a:custGeom>
              <a:avLst/>
              <a:gdLst/>
              <a:ahLst/>
              <a:cxnLst/>
              <a:rect l="l" t="t" r="r" b="b"/>
              <a:pathLst>
                <a:path w="2122" h="983" extrusionOk="0">
                  <a:moveTo>
                    <a:pt x="507" y="1"/>
                  </a:moveTo>
                  <a:cubicBezTo>
                    <a:pt x="222" y="1"/>
                    <a:pt x="0" y="223"/>
                    <a:pt x="0" y="508"/>
                  </a:cubicBezTo>
                  <a:cubicBezTo>
                    <a:pt x="0" y="761"/>
                    <a:pt x="222" y="983"/>
                    <a:pt x="507" y="983"/>
                  </a:cubicBezTo>
                  <a:lnTo>
                    <a:pt x="1615" y="983"/>
                  </a:lnTo>
                  <a:cubicBezTo>
                    <a:pt x="1900" y="983"/>
                    <a:pt x="2122" y="761"/>
                    <a:pt x="2122" y="508"/>
                  </a:cubicBezTo>
                  <a:cubicBezTo>
                    <a:pt x="2122" y="223"/>
                    <a:pt x="1900" y="1"/>
                    <a:pt x="16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6146775" y="3936200"/>
              <a:ext cx="60200" cy="25350"/>
            </a:xfrm>
            <a:custGeom>
              <a:avLst/>
              <a:gdLst/>
              <a:ahLst/>
              <a:cxnLst/>
              <a:rect l="l" t="t" r="r" b="b"/>
              <a:pathLst>
                <a:path w="2408" h="1014" extrusionOk="0">
                  <a:moveTo>
                    <a:pt x="475" y="0"/>
                  </a:moveTo>
                  <a:cubicBezTo>
                    <a:pt x="222" y="0"/>
                    <a:pt x="0" y="222"/>
                    <a:pt x="0" y="507"/>
                  </a:cubicBezTo>
                  <a:cubicBezTo>
                    <a:pt x="0" y="792"/>
                    <a:pt x="222" y="1014"/>
                    <a:pt x="475" y="1014"/>
                  </a:cubicBezTo>
                  <a:lnTo>
                    <a:pt x="1900" y="1014"/>
                  </a:lnTo>
                  <a:cubicBezTo>
                    <a:pt x="2185" y="1014"/>
                    <a:pt x="2407" y="792"/>
                    <a:pt x="2407" y="507"/>
                  </a:cubicBezTo>
                  <a:cubicBezTo>
                    <a:pt x="2407" y="222"/>
                    <a:pt x="2185" y="0"/>
                    <a:pt x="190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6243350" y="3936200"/>
              <a:ext cx="106125" cy="25350"/>
            </a:xfrm>
            <a:custGeom>
              <a:avLst/>
              <a:gdLst/>
              <a:ahLst/>
              <a:cxnLst/>
              <a:rect l="l" t="t" r="r" b="b"/>
              <a:pathLst>
                <a:path w="4245" h="1014" extrusionOk="0">
                  <a:moveTo>
                    <a:pt x="508" y="0"/>
                  </a:moveTo>
                  <a:cubicBezTo>
                    <a:pt x="223" y="0"/>
                    <a:pt x="1" y="222"/>
                    <a:pt x="1" y="507"/>
                  </a:cubicBezTo>
                  <a:cubicBezTo>
                    <a:pt x="1" y="792"/>
                    <a:pt x="223" y="1014"/>
                    <a:pt x="508" y="1014"/>
                  </a:cubicBezTo>
                  <a:lnTo>
                    <a:pt x="3738" y="1014"/>
                  </a:lnTo>
                  <a:cubicBezTo>
                    <a:pt x="3991" y="1014"/>
                    <a:pt x="4245" y="792"/>
                    <a:pt x="4245" y="507"/>
                  </a:cubicBezTo>
                  <a:cubicBezTo>
                    <a:pt x="4245" y="222"/>
                    <a:pt x="4023" y="0"/>
                    <a:pt x="37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6271850" y="3225225"/>
              <a:ext cx="137800" cy="25375"/>
            </a:xfrm>
            <a:custGeom>
              <a:avLst/>
              <a:gdLst/>
              <a:ahLst/>
              <a:cxnLst/>
              <a:rect l="l" t="t" r="r" b="b"/>
              <a:pathLst>
                <a:path w="5512" h="1015" extrusionOk="0">
                  <a:moveTo>
                    <a:pt x="508" y="1"/>
                  </a:moveTo>
                  <a:cubicBezTo>
                    <a:pt x="223" y="1"/>
                    <a:pt x="1" y="254"/>
                    <a:pt x="1" y="507"/>
                  </a:cubicBezTo>
                  <a:cubicBezTo>
                    <a:pt x="1" y="792"/>
                    <a:pt x="223" y="1014"/>
                    <a:pt x="508" y="1014"/>
                  </a:cubicBezTo>
                  <a:lnTo>
                    <a:pt x="5005" y="1014"/>
                  </a:lnTo>
                  <a:cubicBezTo>
                    <a:pt x="5290" y="1014"/>
                    <a:pt x="5511" y="792"/>
                    <a:pt x="5511" y="507"/>
                  </a:cubicBezTo>
                  <a:cubicBezTo>
                    <a:pt x="5511" y="254"/>
                    <a:pt x="5290" y="1"/>
                    <a:pt x="500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6328075" y="3270350"/>
              <a:ext cx="60975" cy="25375"/>
            </a:xfrm>
            <a:custGeom>
              <a:avLst/>
              <a:gdLst/>
              <a:ahLst/>
              <a:cxnLst/>
              <a:rect l="l" t="t" r="r" b="b"/>
              <a:pathLst>
                <a:path w="2439" h="1015" extrusionOk="0">
                  <a:moveTo>
                    <a:pt x="507" y="1"/>
                  </a:moveTo>
                  <a:cubicBezTo>
                    <a:pt x="222" y="1"/>
                    <a:pt x="0" y="223"/>
                    <a:pt x="0" y="508"/>
                  </a:cubicBezTo>
                  <a:cubicBezTo>
                    <a:pt x="0" y="793"/>
                    <a:pt x="222" y="1014"/>
                    <a:pt x="507" y="1014"/>
                  </a:cubicBezTo>
                  <a:lnTo>
                    <a:pt x="1932" y="1014"/>
                  </a:lnTo>
                  <a:cubicBezTo>
                    <a:pt x="2186" y="1014"/>
                    <a:pt x="2439" y="793"/>
                    <a:pt x="2439" y="508"/>
                  </a:cubicBezTo>
                  <a:cubicBezTo>
                    <a:pt x="2439" y="223"/>
                    <a:pt x="2186" y="1"/>
                    <a:pt x="193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5649575" y="3891850"/>
              <a:ext cx="113225" cy="24575"/>
            </a:xfrm>
            <a:custGeom>
              <a:avLst/>
              <a:gdLst/>
              <a:ahLst/>
              <a:cxnLst/>
              <a:rect l="l" t="t" r="r" b="b"/>
              <a:pathLst>
                <a:path w="4529" h="983" extrusionOk="0">
                  <a:moveTo>
                    <a:pt x="507" y="1"/>
                  </a:moveTo>
                  <a:cubicBezTo>
                    <a:pt x="222" y="1"/>
                    <a:pt x="0" y="223"/>
                    <a:pt x="0" y="508"/>
                  </a:cubicBezTo>
                  <a:cubicBezTo>
                    <a:pt x="0" y="761"/>
                    <a:pt x="222" y="983"/>
                    <a:pt x="507" y="983"/>
                  </a:cubicBezTo>
                  <a:lnTo>
                    <a:pt x="4022" y="983"/>
                  </a:lnTo>
                  <a:cubicBezTo>
                    <a:pt x="4307" y="983"/>
                    <a:pt x="4529" y="761"/>
                    <a:pt x="4529" y="508"/>
                  </a:cubicBezTo>
                  <a:cubicBezTo>
                    <a:pt x="4529" y="223"/>
                    <a:pt x="4307" y="1"/>
                    <a:pt x="40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5794450" y="3891850"/>
              <a:ext cx="58625" cy="24575"/>
            </a:xfrm>
            <a:custGeom>
              <a:avLst/>
              <a:gdLst/>
              <a:ahLst/>
              <a:cxnLst/>
              <a:rect l="l" t="t" r="r" b="b"/>
              <a:pathLst>
                <a:path w="2345" h="983" extrusionOk="0">
                  <a:moveTo>
                    <a:pt x="507" y="1"/>
                  </a:moveTo>
                  <a:cubicBezTo>
                    <a:pt x="222" y="1"/>
                    <a:pt x="1" y="223"/>
                    <a:pt x="1" y="508"/>
                  </a:cubicBezTo>
                  <a:cubicBezTo>
                    <a:pt x="1" y="761"/>
                    <a:pt x="222" y="983"/>
                    <a:pt x="507" y="983"/>
                  </a:cubicBezTo>
                  <a:lnTo>
                    <a:pt x="1837" y="983"/>
                  </a:lnTo>
                  <a:cubicBezTo>
                    <a:pt x="2122" y="983"/>
                    <a:pt x="2344" y="761"/>
                    <a:pt x="2344" y="508"/>
                  </a:cubicBezTo>
                  <a:cubicBezTo>
                    <a:pt x="2344" y="223"/>
                    <a:pt x="2122" y="1"/>
                    <a:pt x="183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5746150" y="3936200"/>
              <a:ext cx="121950" cy="25350"/>
            </a:xfrm>
            <a:custGeom>
              <a:avLst/>
              <a:gdLst/>
              <a:ahLst/>
              <a:cxnLst/>
              <a:rect l="l" t="t" r="r" b="b"/>
              <a:pathLst>
                <a:path w="4878" h="1014" extrusionOk="0">
                  <a:moveTo>
                    <a:pt x="476" y="0"/>
                  </a:moveTo>
                  <a:cubicBezTo>
                    <a:pt x="222" y="0"/>
                    <a:pt x="1" y="222"/>
                    <a:pt x="1" y="507"/>
                  </a:cubicBezTo>
                  <a:cubicBezTo>
                    <a:pt x="1" y="792"/>
                    <a:pt x="222" y="1014"/>
                    <a:pt x="476" y="1014"/>
                  </a:cubicBezTo>
                  <a:lnTo>
                    <a:pt x="4403" y="1014"/>
                  </a:lnTo>
                  <a:cubicBezTo>
                    <a:pt x="4656" y="1014"/>
                    <a:pt x="4878" y="792"/>
                    <a:pt x="4878" y="507"/>
                  </a:cubicBezTo>
                  <a:cubicBezTo>
                    <a:pt x="4878" y="222"/>
                    <a:pt x="4656" y="0"/>
                    <a:pt x="440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5552175" y="2762075"/>
              <a:ext cx="113250" cy="24575"/>
            </a:xfrm>
            <a:custGeom>
              <a:avLst/>
              <a:gdLst/>
              <a:ahLst/>
              <a:cxnLst/>
              <a:rect l="l" t="t" r="r" b="b"/>
              <a:pathLst>
                <a:path w="4530" h="983" extrusionOk="0">
                  <a:moveTo>
                    <a:pt x="507" y="0"/>
                  </a:moveTo>
                  <a:cubicBezTo>
                    <a:pt x="222" y="0"/>
                    <a:pt x="1" y="222"/>
                    <a:pt x="1" y="475"/>
                  </a:cubicBezTo>
                  <a:cubicBezTo>
                    <a:pt x="1" y="760"/>
                    <a:pt x="222" y="982"/>
                    <a:pt x="507" y="982"/>
                  </a:cubicBezTo>
                  <a:lnTo>
                    <a:pt x="4023" y="982"/>
                  </a:lnTo>
                  <a:cubicBezTo>
                    <a:pt x="4276" y="982"/>
                    <a:pt x="4529" y="760"/>
                    <a:pt x="4529" y="475"/>
                  </a:cubicBezTo>
                  <a:cubicBezTo>
                    <a:pt x="4529" y="222"/>
                    <a:pt x="4276" y="0"/>
                    <a:pt x="402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5697075" y="2762075"/>
              <a:ext cx="58600" cy="24575"/>
            </a:xfrm>
            <a:custGeom>
              <a:avLst/>
              <a:gdLst/>
              <a:ahLst/>
              <a:cxnLst/>
              <a:rect l="l" t="t" r="r" b="b"/>
              <a:pathLst>
                <a:path w="2344" h="983" extrusionOk="0">
                  <a:moveTo>
                    <a:pt x="507" y="0"/>
                  </a:moveTo>
                  <a:cubicBezTo>
                    <a:pt x="222" y="0"/>
                    <a:pt x="0" y="222"/>
                    <a:pt x="0" y="475"/>
                  </a:cubicBezTo>
                  <a:cubicBezTo>
                    <a:pt x="0" y="760"/>
                    <a:pt x="222" y="982"/>
                    <a:pt x="507" y="982"/>
                  </a:cubicBezTo>
                  <a:lnTo>
                    <a:pt x="1837" y="982"/>
                  </a:lnTo>
                  <a:cubicBezTo>
                    <a:pt x="2122" y="982"/>
                    <a:pt x="2344" y="760"/>
                    <a:pt x="2344" y="475"/>
                  </a:cubicBezTo>
                  <a:cubicBezTo>
                    <a:pt x="2344" y="222"/>
                    <a:pt x="2122" y="0"/>
                    <a:pt x="18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5647975" y="2806400"/>
              <a:ext cx="122750" cy="25375"/>
            </a:xfrm>
            <a:custGeom>
              <a:avLst/>
              <a:gdLst/>
              <a:ahLst/>
              <a:cxnLst/>
              <a:rect l="l" t="t" r="r" b="b"/>
              <a:pathLst>
                <a:path w="4910" h="1015" extrusionOk="0">
                  <a:moveTo>
                    <a:pt x="507" y="1"/>
                  </a:moveTo>
                  <a:cubicBezTo>
                    <a:pt x="222" y="1"/>
                    <a:pt x="1" y="223"/>
                    <a:pt x="1" y="508"/>
                  </a:cubicBezTo>
                  <a:cubicBezTo>
                    <a:pt x="1" y="761"/>
                    <a:pt x="222" y="1014"/>
                    <a:pt x="507" y="1014"/>
                  </a:cubicBezTo>
                  <a:lnTo>
                    <a:pt x="4403" y="1014"/>
                  </a:lnTo>
                  <a:cubicBezTo>
                    <a:pt x="4688" y="1014"/>
                    <a:pt x="4909" y="793"/>
                    <a:pt x="4909" y="508"/>
                  </a:cubicBezTo>
                  <a:cubicBezTo>
                    <a:pt x="4909" y="223"/>
                    <a:pt x="4688" y="1"/>
                    <a:pt x="440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5753275" y="2773150"/>
              <a:ext cx="547125" cy="547100"/>
            </a:xfrm>
            <a:custGeom>
              <a:avLst/>
              <a:gdLst/>
              <a:ahLst/>
              <a:cxnLst/>
              <a:rect l="l" t="t" r="r" b="b"/>
              <a:pathLst>
                <a:path w="21885" h="21884" extrusionOk="0">
                  <a:moveTo>
                    <a:pt x="10927" y="983"/>
                  </a:moveTo>
                  <a:cubicBezTo>
                    <a:pt x="16437" y="983"/>
                    <a:pt x="20902" y="5448"/>
                    <a:pt x="20871" y="10927"/>
                  </a:cubicBezTo>
                  <a:cubicBezTo>
                    <a:pt x="20871" y="16437"/>
                    <a:pt x="16437" y="20902"/>
                    <a:pt x="10927" y="20902"/>
                  </a:cubicBezTo>
                  <a:cubicBezTo>
                    <a:pt x="5448" y="20902"/>
                    <a:pt x="982" y="16437"/>
                    <a:pt x="982" y="10927"/>
                  </a:cubicBezTo>
                  <a:cubicBezTo>
                    <a:pt x="982" y="5448"/>
                    <a:pt x="5448" y="983"/>
                    <a:pt x="10927" y="983"/>
                  </a:cubicBezTo>
                  <a:close/>
                  <a:moveTo>
                    <a:pt x="10927" y="1"/>
                  </a:moveTo>
                  <a:cubicBezTo>
                    <a:pt x="4909" y="1"/>
                    <a:pt x="1" y="4909"/>
                    <a:pt x="1" y="10958"/>
                  </a:cubicBezTo>
                  <a:cubicBezTo>
                    <a:pt x="1" y="16975"/>
                    <a:pt x="4909" y="21884"/>
                    <a:pt x="10927" y="21884"/>
                  </a:cubicBezTo>
                  <a:cubicBezTo>
                    <a:pt x="16975" y="21884"/>
                    <a:pt x="21884" y="16975"/>
                    <a:pt x="21884" y="10958"/>
                  </a:cubicBezTo>
                  <a:cubicBezTo>
                    <a:pt x="21884" y="4909"/>
                    <a:pt x="16975" y="1"/>
                    <a:pt x="109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6012975" y="2804200"/>
              <a:ext cx="202700" cy="448775"/>
            </a:xfrm>
            <a:custGeom>
              <a:avLst/>
              <a:gdLst/>
              <a:ahLst/>
              <a:cxnLst/>
              <a:rect l="l" t="t" r="r" b="b"/>
              <a:pathLst>
                <a:path w="8108" h="17951" extrusionOk="0">
                  <a:moveTo>
                    <a:pt x="5510" y="0"/>
                  </a:moveTo>
                  <a:cubicBezTo>
                    <a:pt x="5335" y="0"/>
                    <a:pt x="5155" y="93"/>
                    <a:pt x="5067" y="247"/>
                  </a:cubicBezTo>
                  <a:lnTo>
                    <a:pt x="95" y="9463"/>
                  </a:lnTo>
                  <a:cubicBezTo>
                    <a:pt x="0" y="9653"/>
                    <a:pt x="32" y="9875"/>
                    <a:pt x="190" y="10033"/>
                  </a:cubicBezTo>
                  <a:lnTo>
                    <a:pt x="7189" y="17792"/>
                  </a:lnTo>
                  <a:cubicBezTo>
                    <a:pt x="7284" y="17887"/>
                    <a:pt x="7411" y="17950"/>
                    <a:pt x="7569" y="17950"/>
                  </a:cubicBezTo>
                  <a:cubicBezTo>
                    <a:pt x="7664" y="17950"/>
                    <a:pt x="7791" y="17918"/>
                    <a:pt x="7886" y="17823"/>
                  </a:cubicBezTo>
                  <a:cubicBezTo>
                    <a:pt x="8107" y="17633"/>
                    <a:pt x="8107" y="17317"/>
                    <a:pt x="7917" y="17127"/>
                  </a:cubicBezTo>
                  <a:lnTo>
                    <a:pt x="1172" y="9621"/>
                  </a:lnTo>
                  <a:lnTo>
                    <a:pt x="5954" y="722"/>
                  </a:lnTo>
                  <a:cubicBezTo>
                    <a:pt x="6081" y="501"/>
                    <a:pt x="5986" y="184"/>
                    <a:pt x="5732" y="57"/>
                  </a:cubicBezTo>
                  <a:cubicBezTo>
                    <a:pt x="5665" y="18"/>
                    <a:pt x="5588" y="0"/>
                    <a:pt x="551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5752500" y="3033625"/>
              <a:ext cx="287400" cy="38025"/>
            </a:xfrm>
            <a:custGeom>
              <a:avLst/>
              <a:gdLst/>
              <a:ahLst/>
              <a:cxnLst/>
              <a:rect l="l" t="t" r="r" b="b"/>
              <a:pathLst>
                <a:path w="11496" h="1521" extrusionOk="0">
                  <a:moveTo>
                    <a:pt x="10958" y="1"/>
                  </a:moveTo>
                  <a:lnTo>
                    <a:pt x="507" y="508"/>
                  </a:lnTo>
                  <a:cubicBezTo>
                    <a:pt x="222" y="539"/>
                    <a:pt x="0" y="761"/>
                    <a:pt x="32" y="1046"/>
                  </a:cubicBezTo>
                  <a:cubicBezTo>
                    <a:pt x="32" y="1331"/>
                    <a:pt x="253" y="1521"/>
                    <a:pt x="507" y="1521"/>
                  </a:cubicBezTo>
                  <a:lnTo>
                    <a:pt x="538" y="1521"/>
                  </a:lnTo>
                  <a:lnTo>
                    <a:pt x="10989" y="1014"/>
                  </a:lnTo>
                  <a:cubicBezTo>
                    <a:pt x="11274" y="1014"/>
                    <a:pt x="11496" y="761"/>
                    <a:pt x="11464" y="476"/>
                  </a:cubicBezTo>
                  <a:cubicBezTo>
                    <a:pt x="11464" y="223"/>
                    <a:pt x="11211" y="1"/>
                    <a:pt x="1095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5476175" y="4097700"/>
              <a:ext cx="1068075" cy="25375"/>
            </a:xfrm>
            <a:custGeom>
              <a:avLst/>
              <a:gdLst/>
              <a:ahLst/>
              <a:cxnLst/>
              <a:rect l="l" t="t" r="r" b="b"/>
              <a:pathLst>
                <a:path w="42723" h="1015" extrusionOk="0">
                  <a:moveTo>
                    <a:pt x="476" y="1"/>
                  </a:moveTo>
                  <a:cubicBezTo>
                    <a:pt x="222" y="1"/>
                    <a:pt x="1" y="223"/>
                    <a:pt x="1" y="508"/>
                  </a:cubicBezTo>
                  <a:cubicBezTo>
                    <a:pt x="1" y="793"/>
                    <a:pt x="222" y="1014"/>
                    <a:pt x="476" y="1014"/>
                  </a:cubicBezTo>
                  <a:lnTo>
                    <a:pt x="42215" y="1014"/>
                  </a:lnTo>
                  <a:cubicBezTo>
                    <a:pt x="42500" y="1014"/>
                    <a:pt x="42722" y="793"/>
                    <a:pt x="42722" y="508"/>
                  </a:cubicBezTo>
                  <a:cubicBezTo>
                    <a:pt x="42722" y="223"/>
                    <a:pt x="42500" y="1"/>
                    <a:pt x="422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6432575" y="2697950"/>
              <a:ext cx="70500" cy="69700"/>
            </a:xfrm>
            <a:custGeom>
              <a:avLst/>
              <a:gdLst/>
              <a:ahLst/>
              <a:cxnLst/>
              <a:rect l="l" t="t" r="r" b="b"/>
              <a:pathLst>
                <a:path w="2820" h="2788" extrusionOk="0">
                  <a:moveTo>
                    <a:pt x="2154" y="665"/>
                  </a:moveTo>
                  <a:lnTo>
                    <a:pt x="2154" y="2122"/>
                  </a:lnTo>
                  <a:lnTo>
                    <a:pt x="666" y="2122"/>
                  </a:lnTo>
                  <a:lnTo>
                    <a:pt x="666" y="665"/>
                  </a:lnTo>
                  <a:close/>
                  <a:moveTo>
                    <a:pt x="349" y="0"/>
                  </a:moveTo>
                  <a:cubicBezTo>
                    <a:pt x="159" y="0"/>
                    <a:pt x="1" y="127"/>
                    <a:pt x="1" y="317"/>
                  </a:cubicBezTo>
                  <a:lnTo>
                    <a:pt x="1" y="2470"/>
                  </a:lnTo>
                  <a:cubicBezTo>
                    <a:pt x="1" y="2629"/>
                    <a:pt x="159" y="2787"/>
                    <a:pt x="349" y="2787"/>
                  </a:cubicBezTo>
                  <a:lnTo>
                    <a:pt x="2471" y="2787"/>
                  </a:lnTo>
                  <a:cubicBezTo>
                    <a:pt x="2661" y="2787"/>
                    <a:pt x="2819" y="2629"/>
                    <a:pt x="2819" y="2470"/>
                  </a:cubicBezTo>
                  <a:lnTo>
                    <a:pt x="2819" y="317"/>
                  </a:lnTo>
                  <a:cubicBezTo>
                    <a:pt x="2819" y="127"/>
                    <a:pt x="2661" y="0"/>
                    <a:pt x="247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5565650" y="3215725"/>
              <a:ext cx="68100" cy="68125"/>
            </a:xfrm>
            <a:custGeom>
              <a:avLst/>
              <a:gdLst/>
              <a:ahLst/>
              <a:cxnLst/>
              <a:rect l="l" t="t" r="r" b="b"/>
              <a:pathLst>
                <a:path w="2724" h="2725" extrusionOk="0">
                  <a:moveTo>
                    <a:pt x="2027" y="666"/>
                  </a:moveTo>
                  <a:lnTo>
                    <a:pt x="2027" y="2059"/>
                  </a:lnTo>
                  <a:lnTo>
                    <a:pt x="665" y="2059"/>
                  </a:lnTo>
                  <a:lnTo>
                    <a:pt x="665" y="666"/>
                  </a:lnTo>
                  <a:close/>
                  <a:moveTo>
                    <a:pt x="317" y="1"/>
                  </a:moveTo>
                  <a:cubicBezTo>
                    <a:pt x="127" y="1"/>
                    <a:pt x="0" y="159"/>
                    <a:pt x="0" y="349"/>
                  </a:cubicBezTo>
                  <a:lnTo>
                    <a:pt x="0" y="2408"/>
                  </a:lnTo>
                  <a:cubicBezTo>
                    <a:pt x="0" y="2566"/>
                    <a:pt x="127" y="2724"/>
                    <a:pt x="317" y="2724"/>
                  </a:cubicBezTo>
                  <a:lnTo>
                    <a:pt x="2375" y="2724"/>
                  </a:lnTo>
                  <a:cubicBezTo>
                    <a:pt x="2565" y="2724"/>
                    <a:pt x="2724" y="2566"/>
                    <a:pt x="2692" y="2408"/>
                  </a:cubicBezTo>
                  <a:lnTo>
                    <a:pt x="2692" y="349"/>
                  </a:lnTo>
                  <a:cubicBezTo>
                    <a:pt x="2692" y="159"/>
                    <a:pt x="2565" y="1"/>
                    <a:pt x="237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6265525" y="3410500"/>
              <a:ext cx="182125" cy="75225"/>
            </a:xfrm>
            <a:custGeom>
              <a:avLst/>
              <a:gdLst/>
              <a:ahLst/>
              <a:cxnLst/>
              <a:rect l="l" t="t" r="r" b="b"/>
              <a:pathLst>
                <a:path w="7285" h="3009" extrusionOk="0">
                  <a:moveTo>
                    <a:pt x="6619" y="665"/>
                  </a:moveTo>
                  <a:lnTo>
                    <a:pt x="6619" y="2344"/>
                  </a:lnTo>
                  <a:lnTo>
                    <a:pt x="666" y="2344"/>
                  </a:lnTo>
                  <a:lnTo>
                    <a:pt x="666" y="665"/>
                  </a:lnTo>
                  <a:close/>
                  <a:moveTo>
                    <a:pt x="349" y="0"/>
                  </a:moveTo>
                  <a:cubicBezTo>
                    <a:pt x="159" y="0"/>
                    <a:pt x="1" y="159"/>
                    <a:pt x="1" y="349"/>
                  </a:cubicBezTo>
                  <a:lnTo>
                    <a:pt x="1" y="2660"/>
                  </a:lnTo>
                  <a:cubicBezTo>
                    <a:pt x="1" y="2850"/>
                    <a:pt x="159" y="3009"/>
                    <a:pt x="349" y="3009"/>
                  </a:cubicBezTo>
                  <a:lnTo>
                    <a:pt x="6936" y="3009"/>
                  </a:lnTo>
                  <a:cubicBezTo>
                    <a:pt x="7126" y="3009"/>
                    <a:pt x="7285" y="2850"/>
                    <a:pt x="7285" y="2660"/>
                  </a:cubicBezTo>
                  <a:lnTo>
                    <a:pt x="7285" y="349"/>
                  </a:lnTo>
                  <a:cubicBezTo>
                    <a:pt x="7285" y="159"/>
                    <a:pt x="7126" y="0"/>
                    <a:pt x="6936"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5517350" y="4004275"/>
              <a:ext cx="148875" cy="74450"/>
            </a:xfrm>
            <a:custGeom>
              <a:avLst/>
              <a:gdLst/>
              <a:ahLst/>
              <a:cxnLst/>
              <a:rect l="l" t="t" r="r" b="b"/>
              <a:pathLst>
                <a:path w="5955" h="2978" extrusionOk="0">
                  <a:moveTo>
                    <a:pt x="5289" y="666"/>
                  </a:moveTo>
                  <a:lnTo>
                    <a:pt x="5289" y="2313"/>
                  </a:lnTo>
                  <a:lnTo>
                    <a:pt x="665" y="2313"/>
                  </a:lnTo>
                  <a:lnTo>
                    <a:pt x="665" y="666"/>
                  </a:lnTo>
                  <a:close/>
                  <a:moveTo>
                    <a:pt x="349" y="1"/>
                  </a:moveTo>
                  <a:cubicBezTo>
                    <a:pt x="159" y="1"/>
                    <a:pt x="0" y="128"/>
                    <a:pt x="0" y="318"/>
                  </a:cubicBezTo>
                  <a:lnTo>
                    <a:pt x="0" y="2629"/>
                  </a:lnTo>
                  <a:cubicBezTo>
                    <a:pt x="0" y="2819"/>
                    <a:pt x="159" y="2978"/>
                    <a:pt x="349" y="2978"/>
                  </a:cubicBezTo>
                  <a:lnTo>
                    <a:pt x="5606" y="2978"/>
                  </a:lnTo>
                  <a:cubicBezTo>
                    <a:pt x="5796" y="2978"/>
                    <a:pt x="5954" y="2819"/>
                    <a:pt x="5954" y="2629"/>
                  </a:cubicBezTo>
                  <a:lnTo>
                    <a:pt x="5954" y="318"/>
                  </a:lnTo>
                  <a:cubicBezTo>
                    <a:pt x="5954" y="128"/>
                    <a:pt x="5796" y="1"/>
                    <a:pt x="56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5697850" y="4004275"/>
              <a:ext cx="87125" cy="74450"/>
            </a:xfrm>
            <a:custGeom>
              <a:avLst/>
              <a:gdLst/>
              <a:ahLst/>
              <a:cxnLst/>
              <a:rect l="l" t="t" r="r" b="b"/>
              <a:pathLst>
                <a:path w="3485" h="2978" extrusionOk="0">
                  <a:moveTo>
                    <a:pt x="2819" y="666"/>
                  </a:moveTo>
                  <a:lnTo>
                    <a:pt x="2819" y="2313"/>
                  </a:lnTo>
                  <a:lnTo>
                    <a:pt x="666" y="2313"/>
                  </a:lnTo>
                  <a:lnTo>
                    <a:pt x="666" y="666"/>
                  </a:lnTo>
                  <a:close/>
                  <a:moveTo>
                    <a:pt x="318" y="1"/>
                  </a:moveTo>
                  <a:cubicBezTo>
                    <a:pt x="159" y="1"/>
                    <a:pt x="1" y="128"/>
                    <a:pt x="1" y="318"/>
                  </a:cubicBezTo>
                  <a:lnTo>
                    <a:pt x="1" y="2629"/>
                  </a:lnTo>
                  <a:cubicBezTo>
                    <a:pt x="1" y="2819"/>
                    <a:pt x="159" y="2978"/>
                    <a:pt x="318" y="2978"/>
                  </a:cubicBezTo>
                  <a:lnTo>
                    <a:pt x="3136" y="2978"/>
                  </a:lnTo>
                  <a:cubicBezTo>
                    <a:pt x="3326" y="2978"/>
                    <a:pt x="3484" y="2819"/>
                    <a:pt x="3484" y="2629"/>
                  </a:cubicBezTo>
                  <a:lnTo>
                    <a:pt x="3484" y="318"/>
                  </a:lnTo>
                  <a:cubicBezTo>
                    <a:pt x="3484" y="128"/>
                    <a:pt x="3326" y="1"/>
                    <a:pt x="31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6430200" y="4004275"/>
              <a:ext cx="57825" cy="57050"/>
            </a:xfrm>
            <a:custGeom>
              <a:avLst/>
              <a:gdLst/>
              <a:ahLst/>
              <a:cxnLst/>
              <a:rect l="l" t="t" r="r" b="b"/>
              <a:pathLst>
                <a:path w="2313" h="2282" extrusionOk="0">
                  <a:moveTo>
                    <a:pt x="1648" y="666"/>
                  </a:moveTo>
                  <a:lnTo>
                    <a:pt x="1648" y="1616"/>
                  </a:lnTo>
                  <a:lnTo>
                    <a:pt x="698" y="1616"/>
                  </a:lnTo>
                  <a:lnTo>
                    <a:pt x="698" y="666"/>
                  </a:lnTo>
                  <a:close/>
                  <a:moveTo>
                    <a:pt x="349" y="1"/>
                  </a:moveTo>
                  <a:cubicBezTo>
                    <a:pt x="159" y="1"/>
                    <a:pt x="1" y="128"/>
                    <a:pt x="1" y="318"/>
                  </a:cubicBezTo>
                  <a:lnTo>
                    <a:pt x="1" y="1964"/>
                  </a:lnTo>
                  <a:cubicBezTo>
                    <a:pt x="1" y="2123"/>
                    <a:pt x="159" y="2281"/>
                    <a:pt x="349" y="2281"/>
                  </a:cubicBezTo>
                  <a:lnTo>
                    <a:pt x="1964" y="2281"/>
                  </a:lnTo>
                  <a:cubicBezTo>
                    <a:pt x="2154" y="2281"/>
                    <a:pt x="2313" y="2123"/>
                    <a:pt x="2313" y="1964"/>
                  </a:cubicBezTo>
                  <a:lnTo>
                    <a:pt x="2313" y="318"/>
                  </a:lnTo>
                  <a:cubicBezTo>
                    <a:pt x="2313" y="128"/>
                    <a:pt x="2154" y="1"/>
                    <a:pt x="196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3492900" y="3838025"/>
              <a:ext cx="2062475" cy="228050"/>
            </a:xfrm>
            <a:custGeom>
              <a:avLst/>
              <a:gdLst/>
              <a:ahLst/>
              <a:cxnLst/>
              <a:rect l="l" t="t" r="r" b="b"/>
              <a:pathLst>
                <a:path w="82499" h="9122" extrusionOk="0">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3492900" y="2784250"/>
              <a:ext cx="2061675" cy="1053800"/>
            </a:xfrm>
            <a:custGeom>
              <a:avLst/>
              <a:gdLst/>
              <a:ahLst/>
              <a:cxnLst/>
              <a:rect l="l" t="t" r="r" b="b"/>
              <a:pathLst>
                <a:path w="82467" h="42152" extrusionOk="0">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4313125" y="4066050"/>
              <a:ext cx="437850" cy="106900"/>
            </a:xfrm>
            <a:custGeom>
              <a:avLst/>
              <a:gdLst/>
              <a:ahLst/>
              <a:cxnLst/>
              <a:rect l="l" t="t" r="r" b="b"/>
              <a:pathLst>
                <a:path w="17514" h="4276" extrusionOk="0">
                  <a:moveTo>
                    <a:pt x="1" y="0"/>
                  </a:moveTo>
                  <a:lnTo>
                    <a:pt x="8425" y="2059"/>
                  </a:lnTo>
                  <a:lnTo>
                    <a:pt x="17514" y="4275"/>
                  </a:lnTo>
                  <a:cubicBezTo>
                    <a:pt x="17102" y="3040"/>
                    <a:pt x="16849" y="1647"/>
                    <a:pt x="1684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4103325" y="4066050"/>
              <a:ext cx="841625" cy="291375"/>
            </a:xfrm>
            <a:custGeom>
              <a:avLst/>
              <a:gdLst/>
              <a:ahLst/>
              <a:cxnLst/>
              <a:rect l="l" t="t" r="r" b="b"/>
              <a:pathLst>
                <a:path w="33665" h="11655" extrusionOk="0">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4098575" y="4344725"/>
              <a:ext cx="850325" cy="71275"/>
            </a:xfrm>
            <a:custGeom>
              <a:avLst/>
              <a:gdLst/>
              <a:ahLst/>
              <a:cxnLst/>
              <a:rect l="l" t="t" r="r" b="b"/>
              <a:pathLst>
                <a:path w="34013" h="2851" extrusionOk="0">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2780350" y="3284150"/>
              <a:ext cx="666650" cy="397925"/>
            </a:xfrm>
            <a:custGeom>
              <a:avLst/>
              <a:gdLst/>
              <a:ahLst/>
              <a:cxnLst/>
              <a:rect l="l" t="t" r="r" b="b"/>
              <a:pathLst>
                <a:path w="26666" h="15917" extrusionOk="0">
                  <a:moveTo>
                    <a:pt x="23392" y="0"/>
                  </a:moveTo>
                  <a:cubicBezTo>
                    <a:pt x="23034" y="0"/>
                    <a:pt x="22670" y="78"/>
                    <a:pt x="22327" y="241"/>
                  </a:cubicBezTo>
                  <a:lnTo>
                    <a:pt x="1711" y="10470"/>
                  </a:lnTo>
                  <a:cubicBezTo>
                    <a:pt x="507" y="11040"/>
                    <a:pt x="0" y="12496"/>
                    <a:pt x="602" y="13700"/>
                  </a:cubicBezTo>
                  <a:lnTo>
                    <a:pt x="1711" y="15917"/>
                  </a:lnTo>
                  <a:lnTo>
                    <a:pt x="26666" y="3566"/>
                  </a:lnTo>
                  <a:lnTo>
                    <a:pt x="25589" y="1349"/>
                  </a:lnTo>
                  <a:cubicBezTo>
                    <a:pt x="25159" y="489"/>
                    <a:pt x="24292" y="0"/>
                    <a:pt x="2339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2823100" y="3373275"/>
              <a:ext cx="950100" cy="969100"/>
            </a:xfrm>
            <a:custGeom>
              <a:avLst/>
              <a:gdLst/>
              <a:ahLst/>
              <a:cxnLst/>
              <a:rect l="l" t="t" r="r" b="b"/>
              <a:pathLst>
                <a:path w="38004" h="38764" extrusionOk="0">
                  <a:moveTo>
                    <a:pt x="24956" y="1"/>
                  </a:moveTo>
                  <a:lnTo>
                    <a:pt x="1" y="12352"/>
                  </a:lnTo>
                  <a:lnTo>
                    <a:pt x="13048" y="38764"/>
                  </a:lnTo>
                  <a:lnTo>
                    <a:pt x="38003" y="26413"/>
                  </a:lnTo>
                  <a:lnTo>
                    <a:pt x="2495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3149300" y="4032775"/>
              <a:ext cx="674575" cy="414925"/>
            </a:xfrm>
            <a:custGeom>
              <a:avLst/>
              <a:gdLst/>
              <a:ahLst/>
              <a:cxnLst/>
              <a:rect l="l" t="t" r="r" b="b"/>
              <a:pathLst>
                <a:path w="26983" h="16597" extrusionOk="0">
                  <a:moveTo>
                    <a:pt x="24987" y="1"/>
                  </a:moveTo>
                  <a:lnTo>
                    <a:pt x="0" y="12384"/>
                  </a:lnTo>
                  <a:lnTo>
                    <a:pt x="1425" y="15234"/>
                  </a:lnTo>
                  <a:cubicBezTo>
                    <a:pt x="1854" y="16092"/>
                    <a:pt x="2719" y="16596"/>
                    <a:pt x="3616" y="16596"/>
                  </a:cubicBezTo>
                  <a:cubicBezTo>
                    <a:pt x="3976" y="16596"/>
                    <a:pt x="4342" y="16515"/>
                    <a:pt x="4687" y="16342"/>
                  </a:cubicBezTo>
                  <a:lnTo>
                    <a:pt x="25304" y="6145"/>
                  </a:lnTo>
                  <a:cubicBezTo>
                    <a:pt x="26507" y="5543"/>
                    <a:pt x="26982" y="4086"/>
                    <a:pt x="26412" y="2883"/>
                  </a:cubicBezTo>
                  <a:lnTo>
                    <a:pt x="2498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3043200" y="3436475"/>
              <a:ext cx="129075" cy="73150"/>
            </a:xfrm>
            <a:custGeom>
              <a:avLst/>
              <a:gdLst/>
              <a:ahLst/>
              <a:cxnLst/>
              <a:rect l="l" t="t" r="r" b="b"/>
              <a:pathLst>
                <a:path w="5163" h="2926" extrusionOk="0">
                  <a:moveTo>
                    <a:pt x="4691" y="1"/>
                  </a:moveTo>
                  <a:cubicBezTo>
                    <a:pt x="4636" y="1"/>
                    <a:pt x="4580" y="13"/>
                    <a:pt x="4529" y="38"/>
                  </a:cubicBezTo>
                  <a:lnTo>
                    <a:pt x="286" y="2160"/>
                  </a:lnTo>
                  <a:cubicBezTo>
                    <a:pt x="96" y="2255"/>
                    <a:pt x="1" y="2476"/>
                    <a:pt x="96" y="2698"/>
                  </a:cubicBezTo>
                  <a:cubicBezTo>
                    <a:pt x="165" y="2837"/>
                    <a:pt x="319" y="2925"/>
                    <a:pt x="472" y="2925"/>
                  </a:cubicBezTo>
                  <a:cubicBezTo>
                    <a:pt x="528" y="2925"/>
                    <a:pt x="583" y="2914"/>
                    <a:pt x="634" y="2888"/>
                  </a:cubicBezTo>
                  <a:lnTo>
                    <a:pt x="4878" y="766"/>
                  </a:lnTo>
                  <a:cubicBezTo>
                    <a:pt x="5099" y="671"/>
                    <a:pt x="5163" y="418"/>
                    <a:pt x="5068" y="228"/>
                  </a:cubicBezTo>
                  <a:cubicBezTo>
                    <a:pt x="4998" y="89"/>
                    <a:pt x="4844" y="1"/>
                    <a:pt x="4691" y="1"/>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3424825" y="4200850"/>
              <a:ext cx="148075" cy="97975"/>
            </a:xfrm>
            <a:custGeom>
              <a:avLst/>
              <a:gdLst/>
              <a:ahLst/>
              <a:cxnLst/>
              <a:rect l="l" t="t" r="r" b="b"/>
              <a:pathLst>
                <a:path w="5923" h="3919" extrusionOk="0">
                  <a:moveTo>
                    <a:pt x="4624" y="340"/>
                  </a:moveTo>
                  <a:cubicBezTo>
                    <a:pt x="4909" y="340"/>
                    <a:pt x="5194" y="498"/>
                    <a:pt x="5352" y="783"/>
                  </a:cubicBezTo>
                  <a:cubicBezTo>
                    <a:pt x="5542" y="1195"/>
                    <a:pt x="5384" y="1670"/>
                    <a:pt x="4972" y="1860"/>
                  </a:cubicBezTo>
                  <a:lnTo>
                    <a:pt x="1678" y="3507"/>
                  </a:lnTo>
                  <a:cubicBezTo>
                    <a:pt x="1562" y="3561"/>
                    <a:pt x="1440" y="3587"/>
                    <a:pt x="1320" y="3587"/>
                  </a:cubicBezTo>
                  <a:cubicBezTo>
                    <a:pt x="1018" y="3587"/>
                    <a:pt x="729" y="3422"/>
                    <a:pt x="570" y="3127"/>
                  </a:cubicBezTo>
                  <a:cubicBezTo>
                    <a:pt x="380" y="2747"/>
                    <a:pt x="538" y="2240"/>
                    <a:pt x="950" y="2050"/>
                  </a:cubicBezTo>
                  <a:lnTo>
                    <a:pt x="4244" y="403"/>
                  </a:lnTo>
                  <a:cubicBezTo>
                    <a:pt x="4370" y="372"/>
                    <a:pt x="4497" y="340"/>
                    <a:pt x="4624" y="340"/>
                  </a:cubicBezTo>
                  <a:close/>
                  <a:moveTo>
                    <a:pt x="4614" y="0"/>
                  </a:moveTo>
                  <a:cubicBezTo>
                    <a:pt x="4448" y="0"/>
                    <a:pt x="4279" y="38"/>
                    <a:pt x="4117" y="118"/>
                  </a:cubicBezTo>
                  <a:lnTo>
                    <a:pt x="823" y="1765"/>
                  </a:lnTo>
                  <a:cubicBezTo>
                    <a:pt x="253" y="2019"/>
                    <a:pt x="0" y="2715"/>
                    <a:pt x="285" y="3285"/>
                  </a:cubicBezTo>
                  <a:cubicBezTo>
                    <a:pt x="475" y="3697"/>
                    <a:pt x="887" y="3919"/>
                    <a:pt x="1330" y="3919"/>
                  </a:cubicBezTo>
                  <a:cubicBezTo>
                    <a:pt x="1488" y="3919"/>
                    <a:pt x="1678" y="3887"/>
                    <a:pt x="1837" y="3792"/>
                  </a:cubicBezTo>
                  <a:lnTo>
                    <a:pt x="5130" y="2177"/>
                  </a:lnTo>
                  <a:cubicBezTo>
                    <a:pt x="5700" y="1892"/>
                    <a:pt x="5922" y="1195"/>
                    <a:pt x="5637" y="625"/>
                  </a:cubicBezTo>
                  <a:cubicBezTo>
                    <a:pt x="5433" y="239"/>
                    <a:pt x="5034" y="0"/>
                    <a:pt x="4614" y="0"/>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3085150" y="3823775"/>
              <a:ext cx="149675" cy="126700"/>
            </a:xfrm>
            <a:custGeom>
              <a:avLst/>
              <a:gdLst/>
              <a:ahLst/>
              <a:cxnLst/>
              <a:rect l="l" t="t" r="r" b="b"/>
              <a:pathLst>
                <a:path w="5987" h="5068" extrusionOk="0">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3259350" y="3683625"/>
              <a:ext cx="58600" cy="311975"/>
            </a:xfrm>
            <a:custGeom>
              <a:avLst/>
              <a:gdLst/>
              <a:ahLst/>
              <a:cxnLst/>
              <a:rect l="l" t="t" r="r" b="b"/>
              <a:pathLst>
                <a:path w="2344" h="12479" extrusionOk="0">
                  <a:moveTo>
                    <a:pt x="1330" y="1"/>
                  </a:moveTo>
                  <a:lnTo>
                    <a:pt x="0" y="666"/>
                  </a:lnTo>
                  <a:lnTo>
                    <a:pt x="982" y="12479"/>
                  </a:lnTo>
                  <a:lnTo>
                    <a:pt x="2344" y="11813"/>
                  </a:lnTo>
                  <a:lnTo>
                    <a:pt x="1330"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3342475" y="3728775"/>
              <a:ext cx="149650" cy="126700"/>
            </a:xfrm>
            <a:custGeom>
              <a:avLst/>
              <a:gdLst/>
              <a:ahLst/>
              <a:cxnLst/>
              <a:rect l="l" t="t" r="r" b="b"/>
              <a:pathLst>
                <a:path w="5986" h="5068" extrusionOk="0">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3644925" y="3248200"/>
              <a:ext cx="1771100" cy="341250"/>
            </a:xfrm>
            <a:custGeom>
              <a:avLst/>
              <a:gdLst/>
              <a:ahLst/>
              <a:cxnLst/>
              <a:rect l="l" t="t" r="r" b="b"/>
              <a:pathLst>
                <a:path w="70844" h="13650" extrusionOk="0">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4161125" y="3203850"/>
              <a:ext cx="114025" cy="114025"/>
            </a:xfrm>
            <a:custGeom>
              <a:avLst/>
              <a:gdLst/>
              <a:ahLst/>
              <a:cxnLst/>
              <a:rect l="l" t="t" r="r" b="b"/>
              <a:pathLst>
                <a:path w="4561" h="4561" extrusionOk="0">
                  <a:moveTo>
                    <a:pt x="2280" y="349"/>
                  </a:moveTo>
                  <a:cubicBezTo>
                    <a:pt x="3325" y="349"/>
                    <a:pt x="4212" y="1204"/>
                    <a:pt x="4212" y="2281"/>
                  </a:cubicBezTo>
                  <a:cubicBezTo>
                    <a:pt x="4212" y="3358"/>
                    <a:pt x="3325" y="4213"/>
                    <a:pt x="2280" y="4213"/>
                  </a:cubicBezTo>
                  <a:cubicBezTo>
                    <a:pt x="1204" y="4213"/>
                    <a:pt x="317" y="3358"/>
                    <a:pt x="317" y="2281"/>
                  </a:cubicBezTo>
                  <a:cubicBezTo>
                    <a:pt x="317" y="1204"/>
                    <a:pt x="1204" y="349"/>
                    <a:pt x="2280" y="349"/>
                  </a:cubicBezTo>
                  <a:close/>
                  <a:moveTo>
                    <a:pt x="2280" y="1"/>
                  </a:moveTo>
                  <a:cubicBezTo>
                    <a:pt x="1014" y="1"/>
                    <a:pt x="0" y="1014"/>
                    <a:pt x="0" y="2281"/>
                  </a:cubicBezTo>
                  <a:cubicBezTo>
                    <a:pt x="0" y="3548"/>
                    <a:pt x="1014" y="4561"/>
                    <a:pt x="2280" y="4561"/>
                  </a:cubicBezTo>
                  <a:cubicBezTo>
                    <a:pt x="3516" y="4561"/>
                    <a:pt x="4561" y="3548"/>
                    <a:pt x="4561" y="2281"/>
                  </a:cubicBezTo>
                  <a:cubicBezTo>
                    <a:pt x="4561" y="1014"/>
                    <a:pt x="3516" y="1"/>
                    <a:pt x="228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4571225" y="3445325"/>
              <a:ext cx="75250" cy="76025"/>
            </a:xfrm>
            <a:custGeom>
              <a:avLst/>
              <a:gdLst/>
              <a:ahLst/>
              <a:cxnLst/>
              <a:rect l="l" t="t" r="r" b="b"/>
              <a:pathLst>
                <a:path w="3010" h="3041" extrusionOk="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5119100" y="3445325"/>
              <a:ext cx="105325" cy="105325"/>
            </a:xfrm>
            <a:custGeom>
              <a:avLst/>
              <a:gdLst/>
              <a:ahLst/>
              <a:cxnLst/>
              <a:rect l="l" t="t" r="r" b="b"/>
              <a:pathLst>
                <a:path w="4213" h="4213" extrusionOk="0">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5355050" y="3305975"/>
              <a:ext cx="105325" cy="105325"/>
            </a:xfrm>
            <a:custGeom>
              <a:avLst/>
              <a:gdLst/>
              <a:ahLst/>
              <a:cxnLst/>
              <a:rect l="l" t="t" r="r" b="b"/>
              <a:pathLst>
                <a:path w="4213" h="4213" extrusionOk="0">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5377200" y="3328150"/>
              <a:ext cx="61000" cy="61000"/>
            </a:xfrm>
            <a:custGeom>
              <a:avLst/>
              <a:gdLst/>
              <a:ahLst/>
              <a:cxnLst/>
              <a:rect l="l" t="t" r="r" b="b"/>
              <a:pathLst>
                <a:path w="2440" h="2440" extrusionOk="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3592650" y="3524500"/>
              <a:ext cx="104550" cy="105325"/>
            </a:xfrm>
            <a:custGeom>
              <a:avLst/>
              <a:gdLst/>
              <a:ahLst/>
              <a:cxnLst/>
              <a:rect l="l" t="t" r="r" b="b"/>
              <a:pathLst>
                <a:path w="4182" h="4213" extrusionOk="0">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3614825" y="3546675"/>
              <a:ext cx="61000" cy="60975"/>
            </a:xfrm>
            <a:custGeom>
              <a:avLst/>
              <a:gdLst/>
              <a:ahLst/>
              <a:cxnLst/>
              <a:rect l="l" t="t" r="r" b="b"/>
              <a:pathLst>
                <a:path w="2440" h="2439" extrusionOk="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4880000" y="2948925"/>
              <a:ext cx="173425" cy="24550"/>
            </a:xfrm>
            <a:custGeom>
              <a:avLst/>
              <a:gdLst/>
              <a:ahLst/>
              <a:cxnLst/>
              <a:rect l="l" t="t" r="r" b="b"/>
              <a:pathLst>
                <a:path w="6937" h="982" extrusionOk="0">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5108025" y="2948925"/>
              <a:ext cx="81575" cy="24550"/>
            </a:xfrm>
            <a:custGeom>
              <a:avLst/>
              <a:gdLst/>
              <a:ahLst/>
              <a:cxnLst/>
              <a:rect l="l" t="t" r="r" b="b"/>
              <a:pathLst>
                <a:path w="3263" h="982" extrusionOk="0">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5300425" y="2948925"/>
              <a:ext cx="58600" cy="24550"/>
            </a:xfrm>
            <a:custGeom>
              <a:avLst/>
              <a:gdLst/>
              <a:ahLst/>
              <a:cxnLst/>
              <a:rect l="l" t="t" r="r" b="b"/>
              <a:pathLst>
                <a:path w="2344" h="982" extrusionOk="0">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5127025" y="3021750"/>
              <a:ext cx="197950" cy="25375"/>
            </a:xfrm>
            <a:custGeom>
              <a:avLst/>
              <a:gdLst/>
              <a:ahLst/>
              <a:cxnLst/>
              <a:rect l="l" t="t" r="r" b="b"/>
              <a:pathLst>
                <a:path w="7918" h="1015" extrusionOk="0">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3979025" y="3617125"/>
              <a:ext cx="119575" cy="24575"/>
            </a:xfrm>
            <a:custGeom>
              <a:avLst/>
              <a:gdLst/>
              <a:ahLst/>
              <a:cxnLst/>
              <a:rect l="l" t="t" r="r" b="b"/>
              <a:pathLst>
                <a:path w="4783" h="983" extrusionOk="0">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4148450" y="3617125"/>
              <a:ext cx="50700" cy="24575"/>
            </a:xfrm>
            <a:custGeom>
              <a:avLst/>
              <a:gdLst/>
              <a:ahLst/>
              <a:cxnLst/>
              <a:rect l="l" t="t" r="r" b="b"/>
              <a:pathLst>
                <a:path w="2028" h="983" extrusionOk="0">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4750175" y="3617125"/>
              <a:ext cx="136975" cy="24575"/>
            </a:xfrm>
            <a:custGeom>
              <a:avLst/>
              <a:gdLst/>
              <a:ahLst/>
              <a:cxnLst/>
              <a:rect l="l" t="t" r="r" b="b"/>
              <a:pathLst>
                <a:path w="5479" h="983" extrusionOk="0">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4933850" y="3617125"/>
              <a:ext cx="58600" cy="24575"/>
            </a:xfrm>
            <a:custGeom>
              <a:avLst/>
              <a:gdLst/>
              <a:ahLst/>
              <a:cxnLst/>
              <a:rect l="l" t="t" r="r" b="b"/>
              <a:pathLst>
                <a:path w="2344" h="983" extrusionOk="0">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5163450" y="3617125"/>
              <a:ext cx="73650" cy="24575"/>
            </a:xfrm>
            <a:custGeom>
              <a:avLst/>
              <a:gdLst/>
              <a:ahLst/>
              <a:cxnLst/>
              <a:rect l="l" t="t" r="r" b="b"/>
              <a:pathLst>
                <a:path w="2946" h="983" extrusionOk="0">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3676575" y="2937825"/>
              <a:ext cx="139375" cy="25375"/>
            </a:xfrm>
            <a:custGeom>
              <a:avLst/>
              <a:gdLst/>
              <a:ahLst/>
              <a:cxnLst/>
              <a:rect l="l" t="t" r="r" b="b"/>
              <a:pathLst>
                <a:path w="5575" h="1015" extrusionOk="0">
                  <a:moveTo>
                    <a:pt x="507" y="1"/>
                  </a:moveTo>
                  <a:cubicBezTo>
                    <a:pt x="222" y="1"/>
                    <a:pt x="1" y="254"/>
                    <a:pt x="1" y="508"/>
                  </a:cubicBezTo>
                  <a:cubicBezTo>
                    <a:pt x="1" y="793"/>
                    <a:pt x="222" y="1014"/>
                    <a:pt x="507" y="1014"/>
                  </a:cubicBezTo>
                  <a:lnTo>
                    <a:pt x="5068" y="1014"/>
                  </a:lnTo>
                  <a:cubicBezTo>
                    <a:pt x="5321" y="1014"/>
                    <a:pt x="5575" y="793"/>
                    <a:pt x="5543" y="508"/>
                  </a:cubicBezTo>
                  <a:cubicBezTo>
                    <a:pt x="5543" y="223"/>
                    <a:pt x="5321" y="1"/>
                    <a:pt x="506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3852350" y="2937825"/>
              <a:ext cx="68100" cy="25375"/>
            </a:xfrm>
            <a:custGeom>
              <a:avLst/>
              <a:gdLst/>
              <a:ahLst/>
              <a:cxnLst/>
              <a:rect l="l" t="t" r="r" b="b"/>
              <a:pathLst>
                <a:path w="2724" h="1015" extrusionOk="0">
                  <a:moveTo>
                    <a:pt x="507" y="1"/>
                  </a:moveTo>
                  <a:cubicBezTo>
                    <a:pt x="222" y="1"/>
                    <a:pt x="0" y="254"/>
                    <a:pt x="0" y="508"/>
                  </a:cubicBezTo>
                  <a:cubicBezTo>
                    <a:pt x="0" y="793"/>
                    <a:pt x="222" y="1014"/>
                    <a:pt x="507" y="1014"/>
                  </a:cubicBezTo>
                  <a:lnTo>
                    <a:pt x="2217" y="1014"/>
                  </a:lnTo>
                  <a:cubicBezTo>
                    <a:pt x="2502" y="1014"/>
                    <a:pt x="2724" y="793"/>
                    <a:pt x="2724" y="508"/>
                  </a:cubicBezTo>
                  <a:cubicBezTo>
                    <a:pt x="2724" y="223"/>
                    <a:pt x="2502" y="1"/>
                    <a:pt x="221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2966400" y="2846400"/>
              <a:ext cx="266050" cy="531650"/>
            </a:xfrm>
            <a:custGeom>
              <a:avLst/>
              <a:gdLst/>
              <a:ahLst/>
              <a:cxnLst/>
              <a:rect l="l" t="t" r="r" b="b"/>
              <a:pathLst>
                <a:path w="10642" h="21266" extrusionOk="0">
                  <a:moveTo>
                    <a:pt x="191" y="0"/>
                  </a:moveTo>
                  <a:cubicBezTo>
                    <a:pt x="143" y="0"/>
                    <a:pt x="96" y="16"/>
                    <a:pt x="64" y="48"/>
                  </a:cubicBezTo>
                  <a:cubicBezTo>
                    <a:pt x="1" y="111"/>
                    <a:pt x="1" y="238"/>
                    <a:pt x="64" y="301"/>
                  </a:cubicBezTo>
                  <a:lnTo>
                    <a:pt x="10293" y="10530"/>
                  </a:lnTo>
                  <a:lnTo>
                    <a:pt x="10293" y="21076"/>
                  </a:lnTo>
                  <a:cubicBezTo>
                    <a:pt x="10293" y="21171"/>
                    <a:pt x="10388" y="21266"/>
                    <a:pt x="10483" y="21266"/>
                  </a:cubicBezTo>
                  <a:cubicBezTo>
                    <a:pt x="10546" y="21266"/>
                    <a:pt x="10641" y="21171"/>
                    <a:pt x="10641" y="21076"/>
                  </a:cubicBezTo>
                  <a:lnTo>
                    <a:pt x="10641" y="10435"/>
                  </a:lnTo>
                  <a:cubicBezTo>
                    <a:pt x="10641" y="10403"/>
                    <a:pt x="10610" y="10372"/>
                    <a:pt x="10578" y="10340"/>
                  </a:cubicBezTo>
                  <a:lnTo>
                    <a:pt x="317" y="48"/>
                  </a:lnTo>
                  <a:cubicBezTo>
                    <a:pt x="286" y="16"/>
                    <a:pt x="238" y="0"/>
                    <a:pt x="19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2741550" y="2634600"/>
              <a:ext cx="266850" cy="266850"/>
            </a:xfrm>
            <a:custGeom>
              <a:avLst/>
              <a:gdLst/>
              <a:ahLst/>
              <a:cxnLst/>
              <a:rect l="l" t="t" r="r" b="b"/>
              <a:pathLst>
                <a:path w="10674" h="10674" extrusionOk="0">
                  <a:moveTo>
                    <a:pt x="5321" y="317"/>
                  </a:moveTo>
                  <a:cubicBezTo>
                    <a:pt x="8076" y="317"/>
                    <a:pt x="10325" y="2566"/>
                    <a:pt x="10325" y="5353"/>
                  </a:cubicBezTo>
                  <a:cubicBezTo>
                    <a:pt x="10325" y="8108"/>
                    <a:pt x="8076" y="10356"/>
                    <a:pt x="5321" y="10356"/>
                  </a:cubicBezTo>
                  <a:cubicBezTo>
                    <a:pt x="2566" y="10356"/>
                    <a:pt x="317" y="8108"/>
                    <a:pt x="317" y="5353"/>
                  </a:cubicBezTo>
                  <a:cubicBezTo>
                    <a:pt x="317" y="2566"/>
                    <a:pt x="2566" y="317"/>
                    <a:pt x="5321" y="317"/>
                  </a:cubicBezTo>
                  <a:close/>
                  <a:moveTo>
                    <a:pt x="5321" y="1"/>
                  </a:moveTo>
                  <a:cubicBezTo>
                    <a:pt x="2376" y="1"/>
                    <a:pt x="1" y="2408"/>
                    <a:pt x="1" y="5353"/>
                  </a:cubicBezTo>
                  <a:cubicBezTo>
                    <a:pt x="1" y="8298"/>
                    <a:pt x="2376" y="10673"/>
                    <a:pt x="5321" y="10673"/>
                  </a:cubicBezTo>
                  <a:cubicBezTo>
                    <a:pt x="8266" y="10673"/>
                    <a:pt x="10673" y="8298"/>
                    <a:pt x="10673" y="5353"/>
                  </a:cubicBezTo>
                  <a:cubicBezTo>
                    <a:pt x="10673" y="2408"/>
                    <a:pt x="8266" y="1"/>
                    <a:pt x="532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2770850" y="2673800"/>
              <a:ext cx="207450" cy="188450"/>
            </a:xfrm>
            <a:custGeom>
              <a:avLst/>
              <a:gdLst/>
              <a:ahLst/>
              <a:cxnLst/>
              <a:rect l="l" t="t" r="r" b="b"/>
              <a:pathLst>
                <a:path w="8298" h="7538" extrusionOk="0">
                  <a:moveTo>
                    <a:pt x="4161" y="0"/>
                  </a:moveTo>
                  <a:cubicBezTo>
                    <a:pt x="3199" y="0"/>
                    <a:pt x="2233" y="365"/>
                    <a:pt x="1489" y="1093"/>
                  </a:cubicBezTo>
                  <a:cubicBezTo>
                    <a:pt x="0" y="2581"/>
                    <a:pt x="0" y="4957"/>
                    <a:pt x="1489" y="6445"/>
                  </a:cubicBezTo>
                  <a:cubicBezTo>
                    <a:pt x="2233" y="7173"/>
                    <a:pt x="3199" y="7538"/>
                    <a:pt x="4161" y="7538"/>
                  </a:cubicBezTo>
                  <a:cubicBezTo>
                    <a:pt x="5123" y="7538"/>
                    <a:pt x="6081" y="7173"/>
                    <a:pt x="6809" y="6445"/>
                  </a:cubicBezTo>
                  <a:cubicBezTo>
                    <a:pt x="8298" y="4957"/>
                    <a:pt x="8298" y="2581"/>
                    <a:pt x="6809" y="1093"/>
                  </a:cubicBezTo>
                  <a:cubicBezTo>
                    <a:pt x="6081" y="365"/>
                    <a:pt x="5123" y="0"/>
                    <a:pt x="416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3700325" y="2547525"/>
              <a:ext cx="8750" cy="292150"/>
            </a:xfrm>
            <a:custGeom>
              <a:avLst/>
              <a:gdLst/>
              <a:ahLst/>
              <a:cxnLst/>
              <a:rect l="l" t="t" r="r" b="b"/>
              <a:pathLst>
                <a:path w="350" h="11686" extrusionOk="0">
                  <a:moveTo>
                    <a:pt x="191" y="0"/>
                  </a:moveTo>
                  <a:cubicBezTo>
                    <a:pt x="96" y="0"/>
                    <a:pt x="1" y="63"/>
                    <a:pt x="1" y="158"/>
                  </a:cubicBezTo>
                  <a:lnTo>
                    <a:pt x="1" y="11528"/>
                  </a:lnTo>
                  <a:cubicBezTo>
                    <a:pt x="1" y="11623"/>
                    <a:pt x="96" y="11686"/>
                    <a:pt x="191" y="11686"/>
                  </a:cubicBezTo>
                  <a:cubicBezTo>
                    <a:pt x="254" y="11686"/>
                    <a:pt x="349" y="11623"/>
                    <a:pt x="349" y="11528"/>
                  </a:cubicBezTo>
                  <a:lnTo>
                    <a:pt x="349" y="158"/>
                  </a:lnTo>
                  <a:cubicBezTo>
                    <a:pt x="349" y="63"/>
                    <a:pt x="254"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2598250" y="3306775"/>
              <a:ext cx="424400" cy="669025"/>
            </a:xfrm>
            <a:custGeom>
              <a:avLst/>
              <a:gdLst/>
              <a:ahLst/>
              <a:cxnLst/>
              <a:rect l="l" t="t" r="r" b="b"/>
              <a:pathLst>
                <a:path w="16976" h="26761" extrusionOk="0">
                  <a:moveTo>
                    <a:pt x="159" y="1"/>
                  </a:moveTo>
                  <a:cubicBezTo>
                    <a:pt x="64" y="1"/>
                    <a:pt x="0" y="64"/>
                    <a:pt x="0" y="159"/>
                  </a:cubicBezTo>
                  <a:lnTo>
                    <a:pt x="0" y="16532"/>
                  </a:lnTo>
                  <a:cubicBezTo>
                    <a:pt x="0" y="16563"/>
                    <a:pt x="32" y="16595"/>
                    <a:pt x="64" y="16627"/>
                  </a:cubicBezTo>
                  <a:lnTo>
                    <a:pt x="10103" y="26697"/>
                  </a:lnTo>
                  <a:cubicBezTo>
                    <a:pt x="10135" y="26729"/>
                    <a:pt x="10198" y="26761"/>
                    <a:pt x="10230" y="26761"/>
                  </a:cubicBezTo>
                  <a:lnTo>
                    <a:pt x="16817" y="26761"/>
                  </a:lnTo>
                  <a:cubicBezTo>
                    <a:pt x="16912" y="26761"/>
                    <a:pt x="16975" y="26666"/>
                    <a:pt x="16975" y="26571"/>
                  </a:cubicBezTo>
                  <a:cubicBezTo>
                    <a:pt x="16975" y="26476"/>
                    <a:pt x="16880" y="26412"/>
                    <a:pt x="16785" y="26412"/>
                  </a:cubicBezTo>
                  <a:lnTo>
                    <a:pt x="10293" y="26412"/>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5914000" y="2241900"/>
              <a:ext cx="8725" cy="249425"/>
            </a:xfrm>
            <a:custGeom>
              <a:avLst/>
              <a:gdLst/>
              <a:ahLst/>
              <a:cxnLst/>
              <a:rect l="l" t="t" r="r" b="b"/>
              <a:pathLst>
                <a:path w="349" h="9977" extrusionOk="0">
                  <a:moveTo>
                    <a:pt x="191" y="1"/>
                  </a:moveTo>
                  <a:cubicBezTo>
                    <a:pt x="96" y="1"/>
                    <a:pt x="1" y="96"/>
                    <a:pt x="1" y="191"/>
                  </a:cubicBezTo>
                  <a:lnTo>
                    <a:pt x="1" y="9787"/>
                  </a:lnTo>
                  <a:cubicBezTo>
                    <a:pt x="1" y="9882"/>
                    <a:pt x="96" y="9977"/>
                    <a:pt x="191" y="9977"/>
                  </a:cubicBezTo>
                  <a:cubicBezTo>
                    <a:pt x="286" y="9977"/>
                    <a:pt x="349" y="9882"/>
                    <a:pt x="349" y="9787"/>
                  </a:cubicBezTo>
                  <a:lnTo>
                    <a:pt x="349" y="191"/>
                  </a:lnTo>
                  <a:cubicBezTo>
                    <a:pt x="349" y="96"/>
                    <a:pt x="286"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4192800" y="2458050"/>
              <a:ext cx="240700" cy="240700"/>
            </a:xfrm>
            <a:custGeom>
              <a:avLst/>
              <a:gdLst/>
              <a:ahLst/>
              <a:cxnLst/>
              <a:rect l="l" t="t" r="r" b="b"/>
              <a:pathLst>
                <a:path w="9628" h="9628" extrusionOk="0">
                  <a:moveTo>
                    <a:pt x="4814" y="1014"/>
                  </a:moveTo>
                  <a:cubicBezTo>
                    <a:pt x="6936" y="1014"/>
                    <a:pt x="8646" y="2724"/>
                    <a:pt x="8646" y="4814"/>
                  </a:cubicBezTo>
                  <a:cubicBezTo>
                    <a:pt x="8646" y="6904"/>
                    <a:pt x="6936" y="8614"/>
                    <a:pt x="4814" y="8614"/>
                  </a:cubicBezTo>
                  <a:cubicBezTo>
                    <a:pt x="2724" y="8614"/>
                    <a:pt x="1013" y="6904"/>
                    <a:pt x="1013" y="4814"/>
                  </a:cubicBezTo>
                  <a:cubicBezTo>
                    <a:pt x="1013" y="2724"/>
                    <a:pt x="2724" y="1014"/>
                    <a:pt x="4814" y="1014"/>
                  </a:cubicBezTo>
                  <a:close/>
                  <a:moveTo>
                    <a:pt x="4814" y="1"/>
                  </a:moveTo>
                  <a:cubicBezTo>
                    <a:pt x="2185" y="1"/>
                    <a:pt x="0" y="2154"/>
                    <a:pt x="0" y="4814"/>
                  </a:cubicBezTo>
                  <a:cubicBezTo>
                    <a:pt x="0" y="7474"/>
                    <a:pt x="2185" y="9628"/>
                    <a:pt x="4814" y="9628"/>
                  </a:cubicBezTo>
                  <a:cubicBezTo>
                    <a:pt x="7474" y="9628"/>
                    <a:pt x="9627" y="7474"/>
                    <a:pt x="9627" y="4814"/>
                  </a:cubicBezTo>
                  <a:cubicBezTo>
                    <a:pt x="9627" y="2154"/>
                    <a:pt x="7474" y="1"/>
                    <a:pt x="481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4135000" y="1664750"/>
              <a:ext cx="438625" cy="438625"/>
            </a:xfrm>
            <a:custGeom>
              <a:avLst/>
              <a:gdLst/>
              <a:ahLst/>
              <a:cxnLst/>
              <a:rect l="l" t="t" r="r" b="b"/>
              <a:pathLst>
                <a:path w="17545" h="17545" extrusionOk="0">
                  <a:moveTo>
                    <a:pt x="8772" y="1362"/>
                  </a:moveTo>
                  <a:cubicBezTo>
                    <a:pt x="12858" y="1362"/>
                    <a:pt x="16183" y="4687"/>
                    <a:pt x="16183" y="8773"/>
                  </a:cubicBezTo>
                  <a:cubicBezTo>
                    <a:pt x="16183" y="12858"/>
                    <a:pt x="12858" y="16183"/>
                    <a:pt x="8772" y="16183"/>
                  </a:cubicBezTo>
                  <a:cubicBezTo>
                    <a:pt x="4687" y="16183"/>
                    <a:pt x="1362" y="12858"/>
                    <a:pt x="1362" y="8773"/>
                  </a:cubicBezTo>
                  <a:cubicBezTo>
                    <a:pt x="1362" y="4687"/>
                    <a:pt x="4687" y="1362"/>
                    <a:pt x="8772" y="1362"/>
                  </a:cubicBezTo>
                  <a:close/>
                  <a:moveTo>
                    <a:pt x="8772" y="0"/>
                  </a:moveTo>
                  <a:cubicBezTo>
                    <a:pt x="3959" y="0"/>
                    <a:pt x="0" y="3927"/>
                    <a:pt x="0" y="8773"/>
                  </a:cubicBezTo>
                  <a:cubicBezTo>
                    <a:pt x="0" y="13618"/>
                    <a:pt x="3959" y="17545"/>
                    <a:pt x="8772" y="17545"/>
                  </a:cubicBezTo>
                  <a:cubicBezTo>
                    <a:pt x="13618" y="17545"/>
                    <a:pt x="17545" y="13586"/>
                    <a:pt x="17545" y="8773"/>
                  </a:cubicBezTo>
                  <a:cubicBezTo>
                    <a:pt x="17545" y="3927"/>
                    <a:pt x="13618" y="0"/>
                    <a:pt x="87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3285475" y="2764450"/>
              <a:ext cx="172625" cy="172625"/>
            </a:xfrm>
            <a:custGeom>
              <a:avLst/>
              <a:gdLst/>
              <a:ahLst/>
              <a:cxnLst/>
              <a:rect l="l" t="t" r="r" b="b"/>
              <a:pathLst>
                <a:path w="6905" h="6905" extrusionOk="0">
                  <a:moveTo>
                    <a:pt x="3452" y="1014"/>
                  </a:moveTo>
                  <a:cubicBezTo>
                    <a:pt x="4814" y="1014"/>
                    <a:pt x="5891" y="2091"/>
                    <a:pt x="5891" y="3452"/>
                  </a:cubicBezTo>
                  <a:cubicBezTo>
                    <a:pt x="5891" y="4782"/>
                    <a:pt x="4782" y="5891"/>
                    <a:pt x="3452" y="5891"/>
                  </a:cubicBezTo>
                  <a:cubicBezTo>
                    <a:pt x="2090" y="5891"/>
                    <a:pt x="1014" y="4782"/>
                    <a:pt x="1014" y="3452"/>
                  </a:cubicBezTo>
                  <a:cubicBezTo>
                    <a:pt x="1014" y="2091"/>
                    <a:pt x="2122" y="1014"/>
                    <a:pt x="3452" y="1014"/>
                  </a:cubicBezTo>
                  <a:close/>
                  <a:moveTo>
                    <a:pt x="3452" y="0"/>
                  </a:moveTo>
                  <a:cubicBezTo>
                    <a:pt x="1552" y="0"/>
                    <a:pt x="0" y="1552"/>
                    <a:pt x="0" y="3452"/>
                  </a:cubicBezTo>
                  <a:cubicBezTo>
                    <a:pt x="0" y="5352"/>
                    <a:pt x="1552" y="6904"/>
                    <a:pt x="3452" y="6904"/>
                  </a:cubicBezTo>
                  <a:cubicBezTo>
                    <a:pt x="5352" y="6904"/>
                    <a:pt x="6904" y="5352"/>
                    <a:pt x="6904" y="3452"/>
                  </a:cubicBezTo>
                  <a:cubicBezTo>
                    <a:pt x="6904" y="1552"/>
                    <a:pt x="5352" y="0"/>
                    <a:pt x="34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5016975" y="1886425"/>
              <a:ext cx="254950" cy="254950"/>
            </a:xfrm>
            <a:custGeom>
              <a:avLst/>
              <a:gdLst/>
              <a:ahLst/>
              <a:cxnLst/>
              <a:rect l="l" t="t" r="r" b="b"/>
              <a:pathLst>
                <a:path w="10198" h="10198" extrusionOk="0">
                  <a:moveTo>
                    <a:pt x="5099" y="982"/>
                  </a:moveTo>
                  <a:cubicBezTo>
                    <a:pt x="7348" y="982"/>
                    <a:pt x="9185" y="2819"/>
                    <a:pt x="9185" y="5099"/>
                  </a:cubicBezTo>
                  <a:cubicBezTo>
                    <a:pt x="9185" y="7348"/>
                    <a:pt x="7348" y="9185"/>
                    <a:pt x="5099" y="9185"/>
                  </a:cubicBezTo>
                  <a:cubicBezTo>
                    <a:pt x="2851" y="9185"/>
                    <a:pt x="1014" y="7348"/>
                    <a:pt x="1014" y="5099"/>
                  </a:cubicBezTo>
                  <a:cubicBezTo>
                    <a:pt x="1014" y="2819"/>
                    <a:pt x="2851" y="982"/>
                    <a:pt x="5099" y="982"/>
                  </a:cubicBezTo>
                  <a:close/>
                  <a:moveTo>
                    <a:pt x="5099" y="1"/>
                  </a:moveTo>
                  <a:cubicBezTo>
                    <a:pt x="2281" y="1"/>
                    <a:pt x="1" y="2281"/>
                    <a:pt x="1" y="5099"/>
                  </a:cubicBezTo>
                  <a:cubicBezTo>
                    <a:pt x="1" y="7886"/>
                    <a:pt x="2281" y="10198"/>
                    <a:pt x="5099" y="10198"/>
                  </a:cubicBezTo>
                  <a:cubicBezTo>
                    <a:pt x="7918" y="10198"/>
                    <a:pt x="10198" y="7886"/>
                    <a:pt x="10198" y="5099"/>
                  </a:cubicBezTo>
                  <a:cubicBezTo>
                    <a:pt x="10198" y="2281"/>
                    <a:pt x="7918" y="1"/>
                    <a:pt x="509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6183975" y="1449400"/>
              <a:ext cx="254975" cy="254950"/>
            </a:xfrm>
            <a:custGeom>
              <a:avLst/>
              <a:gdLst/>
              <a:ahLst/>
              <a:cxnLst/>
              <a:rect l="l" t="t" r="r" b="b"/>
              <a:pathLst>
                <a:path w="10199" h="10198" extrusionOk="0">
                  <a:moveTo>
                    <a:pt x="5099" y="1014"/>
                  </a:moveTo>
                  <a:cubicBezTo>
                    <a:pt x="7348" y="1014"/>
                    <a:pt x="9185" y="2851"/>
                    <a:pt x="9185" y="5099"/>
                  </a:cubicBezTo>
                  <a:cubicBezTo>
                    <a:pt x="9185" y="7379"/>
                    <a:pt x="7348" y="9216"/>
                    <a:pt x="5099" y="9216"/>
                  </a:cubicBezTo>
                  <a:cubicBezTo>
                    <a:pt x="2819" y="9216"/>
                    <a:pt x="982" y="7379"/>
                    <a:pt x="982" y="5099"/>
                  </a:cubicBezTo>
                  <a:cubicBezTo>
                    <a:pt x="982" y="2851"/>
                    <a:pt x="2819" y="1014"/>
                    <a:pt x="5099" y="1014"/>
                  </a:cubicBezTo>
                  <a:close/>
                  <a:moveTo>
                    <a:pt x="5099" y="0"/>
                  </a:moveTo>
                  <a:cubicBezTo>
                    <a:pt x="2281" y="0"/>
                    <a:pt x="1" y="2312"/>
                    <a:pt x="1" y="5099"/>
                  </a:cubicBezTo>
                  <a:cubicBezTo>
                    <a:pt x="1" y="7918"/>
                    <a:pt x="2281" y="10198"/>
                    <a:pt x="5099" y="10198"/>
                  </a:cubicBezTo>
                  <a:cubicBezTo>
                    <a:pt x="7886" y="10198"/>
                    <a:pt x="10198" y="7918"/>
                    <a:pt x="10198" y="5099"/>
                  </a:cubicBezTo>
                  <a:cubicBezTo>
                    <a:pt x="10198" y="2312"/>
                    <a:pt x="7886" y="0"/>
                    <a:pt x="509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6605975" y="3315475"/>
              <a:ext cx="394300" cy="394325"/>
            </a:xfrm>
            <a:custGeom>
              <a:avLst/>
              <a:gdLst/>
              <a:ahLst/>
              <a:cxnLst/>
              <a:rect l="l" t="t" r="r" b="b"/>
              <a:pathLst>
                <a:path w="15772" h="15773" extrusionOk="0">
                  <a:moveTo>
                    <a:pt x="7886" y="1014"/>
                  </a:moveTo>
                  <a:cubicBezTo>
                    <a:pt x="11686" y="1014"/>
                    <a:pt x="14790" y="4118"/>
                    <a:pt x="14790" y="7887"/>
                  </a:cubicBezTo>
                  <a:cubicBezTo>
                    <a:pt x="14790" y="11687"/>
                    <a:pt x="11686" y="14790"/>
                    <a:pt x="7886" y="14790"/>
                  </a:cubicBezTo>
                  <a:cubicBezTo>
                    <a:pt x="4086" y="14790"/>
                    <a:pt x="1014" y="11687"/>
                    <a:pt x="1014" y="7887"/>
                  </a:cubicBezTo>
                  <a:cubicBezTo>
                    <a:pt x="1014" y="4118"/>
                    <a:pt x="4086" y="1014"/>
                    <a:pt x="7886" y="1014"/>
                  </a:cubicBezTo>
                  <a:close/>
                  <a:moveTo>
                    <a:pt x="7886" y="1"/>
                  </a:moveTo>
                  <a:cubicBezTo>
                    <a:pt x="3547" y="1"/>
                    <a:pt x="0" y="3548"/>
                    <a:pt x="0" y="7887"/>
                  </a:cubicBezTo>
                  <a:cubicBezTo>
                    <a:pt x="0" y="12257"/>
                    <a:pt x="3547" y="15772"/>
                    <a:pt x="7886" y="15772"/>
                  </a:cubicBezTo>
                  <a:cubicBezTo>
                    <a:pt x="12256" y="15772"/>
                    <a:pt x="15772" y="12257"/>
                    <a:pt x="15772" y="7887"/>
                  </a:cubicBezTo>
                  <a:cubicBezTo>
                    <a:pt x="15772" y="3548"/>
                    <a:pt x="12225" y="1"/>
                    <a:pt x="788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6647150" y="2157200"/>
              <a:ext cx="178150" cy="178150"/>
            </a:xfrm>
            <a:custGeom>
              <a:avLst/>
              <a:gdLst/>
              <a:ahLst/>
              <a:cxnLst/>
              <a:rect l="l" t="t" r="r" b="b"/>
              <a:pathLst>
                <a:path w="7126" h="7126" extrusionOk="0">
                  <a:moveTo>
                    <a:pt x="3579" y="1014"/>
                  </a:moveTo>
                  <a:cubicBezTo>
                    <a:pt x="4972" y="1014"/>
                    <a:pt x="6144" y="2154"/>
                    <a:pt x="6144" y="3579"/>
                  </a:cubicBezTo>
                  <a:cubicBezTo>
                    <a:pt x="6144" y="4972"/>
                    <a:pt x="4972" y="6112"/>
                    <a:pt x="3579" y="6112"/>
                  </a:cubicBezTo>
                  <a:cubicBezTo>
                    <a:pt x="2154" y="6112"/>
                    <a:pt x="1014" y="4972"/>
                    <a:pt x="1014" y="3579"/>
                  </a:cubicBezTo>
                  <a:cubicBezTo>
                    <a:pt x="1014" y="2154"/>
                    <a:pt x="2154" y="1014"/>
                    <a:pt x="3579" y="1014"/>
                  </a:cubicBezTo>
                  <a:close/>
                  <a:moveTo>
                    <a:pt x="3579" y="0"/>
                  </a:moveTo>
                  <a:cubicBezTo>
                    <a:pt x="1615" y="0"/>
                    <a:pt x="0" y="1615"/>
                    <a:pt x="0" y="3579"/>
                  </a:cubicBezTo>
                  <a:cubicBezTo>
                    <a:pt x="0" y="5542"/>
                    <a:pt x="1615" y="7126"/>
                    <a:pt x="3579" y="7126"/>
                  </a:cubicBezTo>
                  <a:cubicBezTo>
                    <a:pt x="5542" y="7126"/>
                    <a:pt x="7126" y="5542"/>
                    <a:pt x="7126" y="3579"/>
                  </a:cubicBezTo>
                  <a:cubicBezTo>
                    <a:pt x="7126" y="1615"/>
                    <a:pt x="5542" y="0"/>
                    <a:pt x="357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4713750" y="2228450"/>
              <a:ext cx="91850" cy="91075"/>
            </a:xfrm>
            <a:custGeom>
              <a:avLst/>
              <a:gdLst/>
              <a:ahLst/>
              <a:cxnLst/>
              <a:rect l="l" t="t" r="r" b="b"/>
              <a:pathLst>
                <a:path w="3674" h="3643" extrusionOk="0">
                  <a:moveTo>
                    <a:pt x="1837" y="982"/>
                  </a:moveTo>
                  <a:cubicBezTo>
                    <a:pt x="2280" y="982"/>
                    <a:pt x="2660" y="1362"/>
                    <a:pt x="2660" y="1806"/>
                  </a:cubicBezTo>
                  <a:cubicBezTo>
                    <a:pt x="2660" y="2281"/>
                    <a:pt x="2280" y="2661"/>
                    <a:pt x="1837" y="2661"/>
                  </a:cubicBezTo>
                  <a:cubicBezTo>
                    <a:pt x="1394" y="2661"/>
                    <a:pt x="1014" y="2281"/>
                    <a:pt x="1014" y="1806"/>
                  </a:cubicBezTo>
                  <a:cubicBezTo>
                    <a:pt x="1014" y="1362"/>
                    <a:pt x="1394" y="982"/>
                    <a:pt x="1837" y="982"/>
                  </a:cubicBezTo>
                  <a:close/>
                  <a:moveTo>
                    <a:pt x="1837" y="1"/>
                  </a:moveTo>
                  <a:cubicBezTo>
                    <a:pt x="824" y="1"/>
                    <a:pt x="0" y="824"/>
                    <a:pt x="0" y="1806"/>
                  </a:cubicBezTo>
                  <a:cubicBezTo>
                    <a:pt x="0" y="2819"/>
                    <a:pt x="824" y="3642"/>
                    <a:pt x="1837" y="3642"/>
                  </a:cubicBezTo>
                  <a:cubicBezTo>
                    <a:pt x="2850" y="3642"/>
                    <a:pt x="3674" y="2819"/>
                    <a:pt x="3674" y="1806"/>
                  </a:cubicBezTo>
                  <a:cubicBezTo>
                    <a:pt x="3674" y="824"/>
                    <a:pt x="2850" y="1"/>
                    <a:pt x="183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3606900" y="2093075"/>
              <a:ext cx="152850" cy="153600"/>
            </a:xfrm>
            <a:custGeom>
              <a:avLst/>
              <a:gdLst/>
              <a:ahLst/>
              <a:cxnLst/>
              <a:rect l="l" t="t" r="r" b="b"/>
              <a:pathLst>
                <a:path w="6114" h="6144" extrusionOk="0">
                  <a:moveTo>
                    <a:pt x="3073" y="1014"/>
                  </a:moveTo>
                  <a:cubicBezTo>
                    <a:pt x="4181" y="1014"/>
                    <a:pt x="5131" y="1932"/>
                    <a:pt x="5131" y="3072"/>
                  </a:cubicBezTo>
                  <a:cubicBezTo>
                    <a:pt x="5131" y="4212"/>
                    <a:pt x="4181" y="5131"/>
                    <a:pt x="3073" y="5131"/>
                  </a:cubicBezTo>
                  <a:cubicBezTo>
                    <a:pt x="1933" y="5131"/>
                    <a:pt x="1014" y="4212"/>
                    <a:pt x="1014" y="3072"/>
                  </a:cubicBezTo>
                  <a:cubicBezTo>
                    <a:pt x="1014" y="1932"/>
                    <a:pt x="1933" y="1014"/>
                    <a:pt x="3073" y="1014"/>
                  </a:cubicBezTo>
                  <a:close/>
                  <a:moveTo>
                    <a:pt x="3073" y="0"/>
                  </a:moveTo>
                  <a:cubicBezTo>
                    <a:pt x="1363" y="0"/>
                    <a:pt x="1" y="1394"/>
                    <a:pt x="1" y="3072"/>
                  </a:cubicBezTo>
                  <a:cubicBezTo>
                    <a:pt x="1" y="4751"/>
                    <a:pt x="1363" y="6144"/>
                    <a:pt x="3073" y="6144"/>
                  </a:cubicBezTo>
                  <a:cubicBezTo>
                    <a:pt x="4751" y="6144"/>
                    <a:pt x="6113" y="4751"/>
                    <a:pt x="6113" y="3072"/>
                  </a:cubicBezTo>
                  <a:cubicBezTo>
                    <a:pt x="6113" y="1394"/>
                    <a:pt x="4751" y="0"/>
                    <a:pt x="307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4774700" y="1416150"/>
              <a:ext cx="152825" cy="152825"/>
            </a:xfrm>
            <a:custGeom>
              <a:avLst/>
              <a:gdLst/>
              <a:ahLst/>
              <a:cxnLst/>
              <a:rect l="l" t="t" r="r" b="b"/>
              <a:pathLst>
                <a:path w="6113" h="6113" extrusionOk="0">
                  <a:moveTo>
                    <a:pt x="3041" y="1014"/>
                  </a:moveTo>
                  <a:cubicBezTo>
                    <a:pt x="4181" y="1014"/>
                    <a:pt x="5099" y="1932"/>
                    <a:pt x="5099" y="3072"/>
                  </a:cubicBezTo>
                  <a:cubicBezTo>
                    <a:pt x="5099" y="4212"/>
                    <a:pt x="4181" y="5131"/>
                    <a:pt x="3041" y="5131"/>
                  </a:cubicBezTo>
                  <a:cubicBezTo>
                    <a:pt x="1901" y="5131"/>
                    <a:pt x="983" y="4212"/>
                    <a:pt x="983" y="3072"/>
                  </a:cubicBezTo>
                  <a:cubicBezTo>
                    <a:pt x="983" y="1932"/>
                    <a:pt x="1901" y="1014"/>
                    <a:pt x="3041" y="1014"/>
                  </a:cubicBezTo>
                  <a:close/>
                  <a:moveTo>
                    <a:pt x="3041" y="0"/>
                  </a:moveTo>
                  <a:cubicBezTo>
                    <a:pt x="1363" y="0"/>
                    <a:pt x="1" y="1394"/>
                    <a:pt x="1" y="3072"/>
                  </a:cubicBezTo>
                  <a:cubicBezTo>
                    <a:pt x="1" y="4751"/>
                    <a:pt x="1363" y="6112"/>
                    <a:pt x="3041" y="6112"/>
                  </a:cubicBezTo>
                  <a:cubicBezTo>
                    <a:pt x="4751" y="6112"/>
                    <a:pt x="6113" y="4751"/>
                    <a:pt x="6113" y="3072"/>
                  </a:cubicBezTo>
                  <a:cubicBezTo>
                    <a:pt x="6113" y="1394"/>
                    <a:pt x="4751" y="0"/>
                    <a:pt x="30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2681375" y="4073950"/>
              <a:ext cx="197975" cy="197175"/>
            </a:xfrm>
            <a:custGeom>
              <a:avLst/>
              <a:gdLst/>
              <a:ahLst/>
              <a:cxnLst/>
              <a:rect l="l" t="t" r="r" b="b"/>
              <a:pathLst>
                <a:path w="7919" h="7887" extrusionOk="0">
                  <a:moveTo>
                    <a:pt x="3959" y="982"/>
                  </a:moveTo>
                  <a:cubicBezTo>
                    <a:pt x="5575" y="982"/>
                    <a:pt x="6905" y="2313"/>
                    <a:pt x="6905" y="3928"/>
                  </a:cubicBezTo>
                  <a:cubicBezTo>
                    <a:pt x="6905" y="5574"/>
                    <a:pt x="5575" y="6873"/>
                    <a:pt x="3959" y="6873"/>
                  </a:cubicBezTo>
                  <a:cubicBezTo>
                    <a:pt x="2344" y="6873"/>
                    <a:pt x="1014" y="5574"/>
                    <a:pt x="1014" y="3928"/>
                  </a:cubicBezTo>
                  <a:cubicBezTo>
                    <a:pt x="1014" y="2313"/>
                    <a:pt x="2344" y="982"/>
                    <a:pt x="3959" y="982"/>
                  </a:cubicBezTo>
                  <a:close/>
                  <a:moveTo>
                    <a:pt x="3959" y="1"/>
                  </a:moveTo>
                  <a:cubicBezTo>
                    <a:pt x="1774" y="1"/>
                    <a:pt x="1" y="1774"/>
                    <a:pt x="1" y="3928"/>
                  </a:cubicBezTo>
                  <a:cubicBezTo>
                    <a:pt x="1" y="6113"/>
                    <a:pt x="1774" y="7886"/>
                    <a:pt x="3959" y="7886"/>
                  </a:cubicBezTo>
                  <a:cubicBezTo>
                    <a:pt x="6145" y="7886"/>
                    <a:pt x="7886" y="6113"/>
                    <a:pt x="7918" y="3928"/>
                  </a:cubicBezTo>
                  <a:cubicBezTo>
                    <a:pt x="7918" y="1774"/>
                    <a:pt x="6145" y="1"/>
                    <a:pt x="395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3"/>
          <p:cNvSpPr txBox="1"/>
          <p:nvPr/>
        </p:nvSpPr>
        <p:spPr>
          <a:xfrm>
            <a:off x="457200" y="411475"/>
            <a:ext cx="3610800" cy="1576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500">
                <a:latin typeface="Fira Sans SemiBold"/>
                <a:ea typeface="Fira Sans SemiBold"/>
                <a:cs typeface="Fira Sans SemiBold"/>
                <a:sym typeface="Fira Sans SemiBold"/>
              </a:rPr>
              <a:t>Information Visualisation</a:t>
            </a:r>
            <a:endParaRPr sz="3500">
              <a:latin typeface="Fira Sans SemiBold"/>
              <a:ea typeface="Fira Sans SemiBold"/>
              <a:cs typeface="Fira Sans SemiBold"/>
              <a:sym typeface="Fira Sans SemiBold"/>
            </a:endParaRPr>
          </a:p>
          <a:p>
            <a:pPr marL="0" lvl="0" indent="0" algn="l" rtl="0">
              <a:lnSpc>
                <a:spcPct val="100000"/>
              </a:lnSpc>
              <a:spcBef>
                <a:spcPts val="0"/>
              </a:spcBef>
              <a:spcAft>
                <a:spcPts val="0"/>
              </a:spcAft>
              <a:buNone/>
            </a:pPr>
            <a:r>
              <a:rPr lang="en" sz="3500">
                <a:latin typeface="Fira Sans SemiBold"/>
                <a:ea typeface="Fira Sans SemiBold"/>
                <a:cs typeface="Fira Sans SemiBold"/>
                <a:sym typeface="Fira Sans SemiBold"/>
              </a:rPr>
              <a:t>Milestone 1</a:t>
            </a:r>
            <a:endParaRPr sz="3500">
              <a:latin typeface="Fira Sans SemiBold"/>
              <a:ea typeface="Fira Sans SemiBold"/>
              <a:cs typeface="Fira Sans SemiBold"/>
              <a:sym typeface="Fira Sans SemiBold"/>
            </a:endParaRPr>
          </a:p>
        </p:txBody>
      </p:sp>
      <p:sp>
        <p:nvSpPr>
          <p:cNvPr id="165" name="Google Shape;165;p13"/>
          <p:cNvSpPr txBox="1"/>
          <p:nvPr/>
        </p:nvSpPr>
        <p:spPr>
          <a:xfrm>
            <a:off x="457200" y="2621625"/>
            <a:ext cx="2301900" cy="125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Fira Sans"/>
                <a:ea typeface="Fira Sans"/>
                <a:cs typeface="Fira Sans"/>
                <a:sym typeface="Fira Sans"/>
              </a:rPr>
              <a:t>Team:</a:t>
            </a:r>
            <a:endParaRPr sz="1500">
              <a:latin typeface="Fira Sans"/>
              <a:ea typeface="Fira Sans"/>
              <a:cs typeface="Fira Sans"/>
              <a:sym typeface="Fira Sans"/>
            </a:endParaRPr>
          </a:p>
          <a:p>
            <a:pPr marL="0" lvl="0" indent="0" algn="l" rtl="0">
              <a:spcBef>
                <a:spcPts val="0"/>
              </a:spcBef>
              <a:spcAft>
                <a:spcPts val="0"/>
              </a:spcAft>
              <a:buNone/>
            </a:pPr>
            <a:r>
              <a:rPr lang="en" sz="1500">
                <a:latin typeface="Fira Sans"/>
                <a:ea typeface="Fira Sans"/>
                <a:cs typeface="Fira Sans"/>
                <a:sym typeface="Fira Sans"/>
              </a:rPr>
              <a:t>Arthur Tay</a:t>
            </a:r>
            <a:endParaRPr sz="1500">
              <a:latin typeface="Fira Sans"/>
              <a:ea typeface="Fira Sans"/>
              <a:cs typeface="Fira Sans"/>
              <a:sym typeface="Fira Sans"/>
            </a:endParaRPr>
          </a:p>
          <a:p>
            <a:pPr marL="0" lvl="0" indent="0" algn="l" rtl="0">
              <a:spcBef>
                <a:spcPts val="0"/>
              </a:spcBef>
              <a:spcAft>
                <a:spcPts val="0"/>
              </a:spcAft>
              <a:buNone/>
            </a:pPr>
            <a:r>
              <a:rPr lang="en" sz="1500">
                <a:latin typeface="Fira Sans"/>
                <a:ea typeface="Fira Sans"/>
                <a:cs typeface="Fira Sans"/>
                <a:sym typeface="Fira Sans"/>
              </a:rPr>
              <a:t>Kah Wai</a:t>
            </a:r>
            <a:endParaRPr sz="1500">
              <a:latin typeface="Fira Sans"/>
              <a:ea typeface="Fira Sans"/>
              <a:cs typeface="Fira Sans"/>
              <a:sym typeface="Fira Sans"/>
            </a:endParaRPr>
          </a:p>
          <a:p>
            <a:pPr marL="0" lvl="0" indent="0" algn="l" rtl="0">
              <a:spcBef>
                <a:spcPts val="0"/>
              </a:spcBef>
              <a:spcAft>
                <a:spcPts val="0"/>
              </a:spcAft>
              <a:buNone/>
            </a:pPr>
            <a:r>
              <a:rPr lang="en" sz="1500">
                <a:latin typeface="Fira Sans"/>
                <a:ea typeface="Fira Sans"/>
                <a:cs typeface="Fira Sans"/>
                <a:sym typeface="Fira Sans"/>
              </a:rPr>
              <a:t>Kennard Ko</a:t>
            </a:r>
            <a:endParaRPr sz="1500">
              <a:latin typeface="Fira Sans"/>
              <a:ea typeface="Fira Sans"/>
              <a:cs typeface="Fira Sans"/>
              <a:sym typeface="Fir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538" name="Google Shape;538;p22" title="Top 25 most profitable companies in 2016"/>
          <p:cNvPicPr preferRelativeResize="0"/>
          <p:nvPr/>
        </p:nvPicPr>
        <p:blipFill>
          <a:blip r:embed="rId3">
            <a:alphaModFix/>
          </a:blip>
          <a:stretch>
            <a:fillRect/>
          </a:stretch>
        </p:blipFill>
        <p:spPr>
          <a:xfrm>
            <a:off x="-16690" y="279650"/>
            <a:ext cx="9177375" cy="45842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grpSp>
        <p:nvGrpSpPr>
          <p:cNvPr id="543" name="Google Shape;543;p23"/>
          <p:cNvGrpSpPr/>
          <p:nvPr/>
        </p:nvGrpSpPr>
        <p:grpSpPr>
          <a:xfrm>
            <a:off x="4328406" y="539949"/>
            <a:ext cx="3056198" cy="4063618"/>
            <a:chOff x="3049525" y="1569750"/>
            <a:chExt cx="1724425" cy="2292850"/>
          </a:xfrm>
        </p:grpSpPr>
        <p:sp>
          <p:nvSpPr>
            <p:cNvPr id="544" name="Google Shape;544;p23"/>
            <p:cNvSpPr/>
            <p:nvPr/>
          </p:nvSpPr>
          <p:spPr>
            <a:xfrm>
              <a:off x="3628275" y="1569750"/>
              <a:ext cx="809975" cy="441800"/>
            </a:xfrm>
            <a:custGeom>
              <a:avLst/>
              <a:gdLst/>
              <a:ahLst/>
              <a:cxnLst/>
              <a:rect l="l" t="t" r="r" b="b"/>
              <a:pathLst>
                <a:path w="32399" h="17672" extrusionOk="0">
                  <a:moveTo>
                    <a:pt x="1" y="0"/>
                  </a:moveTo>
                  <a:lnTo>
                    <a:pt x="1" y="5985"/>
                  </a:lnTo>
                  <a:cubicBezTo>
                    <a:pt x="10990" y="5985"/>
                    <a:pt x="20966" y="10451"/>
                    <a:pt x="28186" y="17671"/>
                  </a:cubicBezTo>
                  <a:lnTo>
                    <a:pt x="32398" y="13459"/>
                  </a:lnTo>
                  <a:cubicBezTo>
                    <a:pt x="24101" y="5162"/>
                    <a:pt x="12637" y="0"/>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3"/>
            <p:cNvSpPr/>
            <p:nvPr/>
          </p:nvSpPr>
          <p:spPr>
            <a:xfrm>
              <a:off x="3049525" y="2137400"/>
              <a:ext cx="1157550" cy="1157525"/>
            </a:xfrm>
            <a:custGeom>
              <a:avLst/>
              <a:gdLst/>
              <a:ahLst/>
              <a:cxnLst/>
              <a:rect l="l" t="t" r="r" b="b"/>
              <a:pathLst>
                <a:path w="46302" h="46301" extrusionOk="0">
                  <a:moveTo>
                    <a:pt x="23151" y="1"/>
                  </a:moveTo>
                  <a:cubicBezTo>
                    <a:pt x="10357" y="1"/>
                    <a:pt x="1" y="10356"/>
                    <a:pt x="1" y="23151"/>
                  </a:cubicBezTo>
                  <a:cubicBezTo>
                    <a:pt x="1" y="35945"/>
                    <a:pt x="10357" y="46301"/>
                    <a:pt x="23151" y="46301"/>
                  </a:cubicBezTo>
                  <a:cubicBezTo>
                    <a:pt x="35945" y="46301"/>
                    <a:pt x="46301" y="35945"/>
                    <a:pt x="46301" y="23151"/>
                  </a:cubicBezTo>
                  <a:cubicBezTo>
                    <a:pt x="46301" y="10356"/>
                    <a:pt x="35945" y="1"/>
                    <a:pt x="231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3"/>
            <p:cNvSpPr/>
            <p:nvPr/>
          </p:nvSpPr>
          <p:spPr>
            <a:xfrm>
              <a:off x="3078025" y="2215575"/>
              <a:ext cx="1099750" cy="1001175"/>
            </a:xfrm>
            <a:custGeom>
              <a:avLst/>
              <a:gdLst/>
              <a:ahLst/>
              <a:cxnLst/>
              <a:rect l="l" t="t" r="r" b="b"/>
              <a:pathLst>
                <a:path w="43990" h="40047" extrusionOk="0">
                  <a:moveTo>
                    <a:pt x="21995" y="1"/>
                  </a:moveTo>
                  <a:cubicBezTo>
                    <a:pt x="16865" y="1"/>
                    <a:pt x="11734" y="1957"/>
                    <a:pt x="7823" y="5868"/>
                  </a:cubicBezTo>
                  <a:cubicBezTo>
                    <a:pt x="1" y="13690"/>
                    <a:pt x="1" y="26357"/>
                    <a:pt x="7823" y="34180"/>
                  </a:cubicBezTo>
                  <a:cubicBezTo>
                    <a:pt x="11734" y="38091"/>
                    <a:pt x="16865" y="40046"/>
                    <a:pt x="21995" y="40046"/>
                  </a:cubicBezTo>
                  <a:cubicBezTo>
                    <a:pt x="27126" y="40046"/>
                    <a:pt x="32256" y="38091"/>
                    <a:pt x="36167" y="34180"/>
                  </a:cubicBezTo>
                  <a:cubicBezTo>
                    <a:pt x="43989" y="26357"/>
                    <a:pt x="43989" y="13690"/>
                    <a:pt x="36167" y="5868"/>
                  </a:cubicBezTo>
                  <a:cubicBezTo>
                    <a:pt x="32256" y="1957"/>
                    <a:pt x="27126" y="1"/>
                    <a:pt x="219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3"/>
            <p:cNvSpPr/>
            <p:nvPr/>
          </p:nvSpPr>
          <p:spPr>
            <a:xfrm>
              <a:off x="4361425" y="2372550"/>
              <a:ext cx="47525" cy="47525"/>
            </a:xfrm>
            <a:custGeom>
              <a:avLst/>
              <a:gdLst/>
              <a:ahLst/>
              <a:cxnLst/>
              <a:rect l="l" t="t" r="r" b="b"/>
              <a:pathLst>
                <a:path w="1901" h="1901" extrusionOk="0">
                  <a:moveTo>
                    <a:pt x="951" y="460"/>
                  </a:moveTo>
                  <a:cubicBezTo>
                    <a:pt x="1077" y="460"/>
                    <a:pt x="1204" y="507"/>
                    <a:pt x="1299" y="602"/>
                  </a:cubicBezTo>
                  <a:cubicBezTo>
                    <a:pt x="1394" y="697"/>
                    <a:pt x="1426" y="824"/>
                    <a:pt x="1426" y="950"/>
                  </a:cubicBezTo>
                  <a:cubicBezTo>
                    <a:pt x="1426" y="1077"/>
                    <a:pt x="1394" y="1204"/>
                    <a:pt x="1299" y="1299"/>
                  </a:cubicBezTo>
                  <a:cubicBezTo>
                    <a:pt x="1204" y="1394"/>
                    <a:pt x="1077" y="1441"/>
                    <a:pt x="951" y="1441"/>
                  </a:cubicBezTo>
                  <a:cubicBezTo>
                    <a:pt x="824" y="1441"/>
                    <a:pt x="697" y="1394"/>
                    <a:pt x="602" y="1299"/>
                  </a:cubicBezTo>
                  <a:cubicBezTo>
                    <a:pt x="507" y="1204"/>
                    <a:pt x="444" y="1077"/>
                    <a:pt x="444" y="950"/>
                  </a:cubicBezTo>
                  <a:cubicBezTo>
                    <a:pt x="444" y="824"/>
                    <a:pt x="507" y="697"/>
                    <a:pt x="602" y="602"/>
                  </a:cubicBezTo>
                  <a:cubicBezTo>
                    <a:pt x="697" y="507"/>
                    <a:pt x="824" y="460"/>
                    <a:pt x="951" y="460"/>
                  </a:cubicBezTo>
                  <a:close/>
                  <a:moveTo>
                    <a:pt x="939" y="0"/>
                  </a:moveTo>
                  <a:cubicBezTo>
                    <a:pt x="697" y="0"/>
                    <a:pt x="460" y="95"/>
                    <a:pt x="286" y="285"/>
                  </a:cubicBezTo>
                  <a:cubicBezTo>
                    <a:pt x="96" y="475"/>
                    <a:pt x="1" y="697"/>
                    <a:pt x="1" y="950"/>
                  </a:cubicBezTo>
                  <a:cubicBezTo>
                    <a:pt x="1" y="1204"/>
                    <a:pt x="96" y="1457"/>
                    <a:pt x="286" y="1615"/>
                  </a:cubicBezTo>
                  <a:cubicBezTo>
                    <a:pt x="476" y="1805"/>
                    <a:pt x="697" y="1900"/>
                    <a:pt x="951" y="1900"/>
                  </a:cubicBezTo>
                  <a:cubicBezTo>
                    <a:pt x="1172" y="1900"/>
                    <a:pt x="1426" y="1805"/>
                    <a:pt x="1616" y="1615"/>
                  </a:cubicBezTo>
                  <a:cubicBezTo>
                    <a:pt x="1806" y="1457"/>
                    <a:pt x="1901" y="1204"/>
                    <a:pt x="1901" y="950"/>
                  </a:cubicBezTo>
                  <a:cubicBezTo>
                    <a:pt x="1901" y="697"/>
                    <a:pt x="1806" y="475"/>
                    <a:pt x="1616" y="285"/>
                  </a:cubicBezTo>
                  <a:cubicBezTo>
                    <a:pt x="1426" y="95"/>
                    <a:pt x="1180" y="0"/>
                    <a:pt x="93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3"/>
            <p:cNvSpPr/>
            <p:nvPr/>
          </p:nvSpPr>
          <p:spPr>
            <a:xfrm>
              <a:off x="4247425" y="2319500"/>
              <a:ext cx="213775" cy="213800"/>
            </a:xfrm>
            <a:custGeom>
              <a:avLst/>
              <a:gdLst/>
              <a:ahLst/>
              <a:cxnLst/>
              <a:rect l="l" t="t" r="r" b="b"/>
              <a:pathLst>
                <a:path w="8551" h="8552" extrusionOk="0">
                  <a:moveTo>
                    <a:pt x="2424" y="2314"/>
                  </a:moveTo>
                  <a:cubicBezTo>
                    <a:pt x="2693" y="2314"/>
                    <a:pt x="2927" y="2373"/>
                    <a:pt x="3104" y="2439"/>
                  </a:cubicBezTo>
                  <a:cubicBezTo>
                    <a:pt x="2724" y="2787"/>
                    <a:pt x="2407" y="3167"/>
                    <a:pt x="2090" y="3579"/>
                  </a:cubicBezTo>
                  <a:cubicBezTo>
                    <a:pt x="1679" y="3326"/>
                    <a:pt x="1109" y="3262"/>
                    <a:pt x="697" y="3262"/>
                  </a:cubicBezTo>
                  <a:cubicBezTo>
                    <a:pt x="1296" y="2519"/>
                    <a:pt x="1921" y="2314"/>
                    <a:pt x="2424" y="2314"/>
                  </a:cubicBezTo>
                  <a:close/>
                  <a:moveTo>
                    <a:pt x="8076" y="476"/>
                  </a:moveTo>
                  <a:cubicBezTo>
                    <a:pt x="7981" y="1331"/>
                    <a:pt x="7506" y="3832"/>
                    <a:pt x="5004" y="5859"/>
                  </a:cubicBezTo>
                  <a:lnTo>
                    <a:pt x="4972" y="5891"/>
                  </a:lnTo>
                  <a:cubicBezTo>
                    <a:pt x="4592" y="6176"/>
                    <a:pt x="4212" y="6461"/>
                    <a:pt x="3769" y="6714"/>
                  </a:cubicBezTo>
                  <a:lnTo>
                    <a:pt x="1869" y="4814"/>
                  </a:lnTo>
                  <a:cubicBezTo>
                    <a:pt x="3990" y="1204"/>
                    <a:pt x="7252" y="602"/>
                    <a:pt x="8076" y="476"/>
                  </a:cubicBezTo>
                  <a:close/>
                  <a:moveTo>
                    <a:pt x="1837" y="5416"/>
                  </a:moveTo>
                  <a:lnTo>
                    <a:pt x="3135" y="6714"/>
                  </a:lnTo>
                  <a:lnTo>
                    <a:pt x="2565" y="6999"/>
                  </a:lnTo>
                  <a:lnTo>
                    <a:pt x="1584" y="6018"/>
                  </a:lnTo>
                  <a:lnTo>
                    <a:pt x="1837" y="5416"/>
                  </a:lnTo>
                  <a:close/>
                  <a:moveTo>
                    <a:pt x="6112" y="5479"/>
                  </a:moveTo>
                  <a:cubicBezTo>
                    <a:pt x="6271" y="5954"/>
                    <a:pt x="6429" y="6936"/>
                    <a:pt x="5289" y="7854"/>
                  </a:cubicBezTo>
                  <a:cubicBezTo>
                    <a:pt x="5289" y="7443"/>
                    <a:pt x="5226" y="6873"/>
                    <a:pt x="4972" y="6461"/>
                  </a:cubicBezTo>
                  <a:cubicBezTo>
                    <a:pt x="5067" y="6398"/>
                    <a:pt x="5131" y="6334"/>
                    <a:pt x="5226" y="6271"/>
                  </a:cubicBezTo>
                  <a:cubicBezTo>
                    <a:pt x="5257" y="6239"/>
                    <a:pt x="5289" y="6208"/>
                    <a:pt x="5321" y="6176"/>
                  </a:cubicBezTo>
                  <a:cubicBezTo>
                    <a:pt x="5384" y="6144"/>
                    <a:pt x="5447" y="6081"/>
                    <a:pt x="5511" y="6049"/>
                  </a:cubicBezTo>
                  <a:cubicBezTo>
                    <a:pt x="5732" y="5859"/>
                    <a:pt x="5922" y="5669"/>
                    <a:pt x="6112" y="5479"/>
                  </a:cubicBezTo>
                  <a:close/>
                  <a:moveTo>
                    <a:pt x="8329" y="0"/>
                  </a:moveTo>
                  <a:cubicBezTo>
                    <a:pt x="8297" y="0"/>
                    <a:pt x="7221" y="32"/>
                    <a:pt x="5827" y="634"/>
                  </a:cubicBezTo>
                  <a:cubicBezTo>
                    <a:pt x="4972" y="982"/>
                    <a:pt x="4212" y="1489"/>
                    <a:pt x="3484" y="2122"/>
                  </a:cubicBezTo>
                  <a:cubicBezTo>
                    <a:pt x="3207" y="1972"/>
                    <a:pt x="2829" y="1856"/>
                    <a:pt x="2404" y="1856"/>
                  </a:cubicBezTo>
                  <a:cubicBezTo>
                    <a:pt x="1662" y="1856"/>
                    <a:pt x="777" y="2210"/>
                    <a:pt x="32" y="3357"/>
                  </a:cubicBezTo>
                  <a:cubicBezTo>
                    <a:pt x="32" y="3421"/>
                    <a:pt x="0" y="3452"/>
                    <a:pt x="0" y="3484"/>
                  </a:cubicBezTo>
                  <a:cubicBezTo>
                    <a:pt x="0" y="3547"/>
                    <a:pt x="32" y="3579"/>
                    <a:pt x="32" y="3611"/>
                  </a:cubicBezTo>
                  <a:cubicBezTo>
                    <a:pt x="84" y="3662"/>
                    <a:pt x="135" y="3714"/>
                    <a:pt x="204" y="3714"/>
                  </a:cubicBezTo>
                  <a:cubicBezTo>
                    <a:pt x="220" y="3714"/>
                    <a:pt x="236" y="3712"/>
                    <a:pt x="254" y="3706"/>
                  </a:cubicBezTo>
                  <a:cubicBezTo>
                    <a:pt x="333" y="3698"/>
                    <a:pt x="446" y="3692"/>
                    <a:pt x="577" y="3692"/>
                  </a:cubicBezTo>
                  <a:cubicBezTo>
                    <a:pt x="970" y="3692"/>
                    <a:pt x="1528" y="3745"/>
                    <a:pt x="1837" y="3959"/>
                  </a:cubicBezTo>
                  <a:cubicBezTo>
                    <a:pt x="1679" y="4212"/>
                    <a:pt x="1520" y="4466"/>
                    <a:pt x="1394" y="4719"/>
                  </a:cubicBezTo>
                  <a:cubicBezTo>
                    <a:pt x="1362" y="4751"/>
                    <a:pt x="1362" y="4782"/>
                    <a:pt x="1362" y="4846"/>
                  </a:cubicBezTo>
                  <a:cubicBezTo>
                    <a:pt x="1362" y="4909"/>
                    <a:pt x="1362" y="4941"/>
                    <a:pt x="1425" y="5004"/>
                  </a:cubicBezTo>
                  <a:lnTo>
                    <a:pt x="1489" y="5068"/>
                  </a:lnTo>
                  <a:lnTo>
                    <a:pt x="1109" y="5954"/>
                  </a:lnTo>
                  <a:cubicBezTo>
                    <a:pt x="1109" y="5986"/>
                    <a:pt x="1077" y="6018"/>
                    <a:pt x="1077" y="6049"/>
                  </a:cubicBezTo>
                  <a:cubicBezTo>
                    <a:pt x="1077" y="6113"/>
                    <a:pt x="1109" y="6176"/>
                    <a:pt x="1140" y="6208"/>
                  </a:cubicBezTo>
                  <a:lnTo>
                    <a:pt x="2344" y="7411"/>
                  </a:lnTo>
                  <a:cubicBezTo>
                    <a:pt x="2390" y="7457"/>
                    <a:pt x="2453" y="7487"/>
                    <a:pt x="2521" y="7487"/>
                  </a:cubicBezTo>
                  <a:cubicBezTo>
                    <a:pt x="2546" y="7487"/>
                    <a:pt x="2572" y="7483"/>
                    <a:pt x="2597" y="7474"/>
                  </a:cubicBezTo>
                  <a:lnTo>
                    <a:pt x="3484" y="7063"/>
                  </a:lnTo>
                  <a:lnTo>
                    <a:pt x="3579" y="7158"/>
                  </a:lnTo>
                  <a:cubicBezTo>
                    <a:pt x="3616" y="7195"/>
                    <a:pt x="3675" y="7210"/>
                    <a:pt x="3730" y="7210"/>
                  </a:cubicBezTo>
                  <a:cubicBezTo>
                    <a:pt x="3769" y="7210"/>
                    <a:pt x="3806" y="7202"/>
                    <a:pt x="3832" y="7189"/>
                  </a:cubicBezTo>
                  <a:cubicBezTo>
                    <a:pt x="4085" y="7031"/>
                    <a:pt x="4339" y="6873"/>
                    <a:pt x="4592" y="6714"/>
                  </a:cubicBezTo>
                  <a:cubicBezTo>
                    <a:pt x="4877" y="7158"/>
                    <a:pt x="4846" y="7981"/>
                    <a:pt x="4814" y="8298"/>
                  </a:cubicBezTo>
                  <a:cubicBezTo>
                    <a:pt x="4814" y="8361"/>
                    <a:pt x="4846" y="8456"/>
                    <a:pt x="4941" y="8519"/>
                  </a:cubicBezTo>
                  <a:cubicBezTo>
                    <a:pt x="4972" y="8519"/>
                    <a:pt x="5004" y="8551"/>
                    <a:pt x="5036" y="8551"/>
                  </a:cubicBezTo>
                  <a:cubicBezTo>
                    <a:pt x="5099" y="8551"/>
                    <a:pt x="5131" y="8519"/>
                    <a:pt x="5162" y="8519"/>
                  </a:cubicBezTo>
                  <a:cubicBezTo>
                    <a:pt x="6967" y="7348"/>
                    <a:pt x="6809" y="5828"/>
                    <a:pt x="6461" y="5068"/>
                  </a:cubicBezTo>
                  <a:cubicBezTo>
                    <a:pt x="8487" y="2756"/>
                    <a:pt x="8551" y="286"/>
                    <a:pt x="8551" y="254"/>
                  </a:cubicBezTo>
                  <a:cubicBezTo>
                    <a:pt x="8551" y="191"/>
                    <a:pt x="8551" y="127"/>
                    <a:pt x="8487" y="96"/>
                  </a:cubicBezTo>
                  <a:cubicBezTo>
                    <a:pt x="8456" y="32"/>
                    <a:pt x="8392" y="0"/>
                    <a:pt x="832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3"/>
            <p:cNvSpPr/>
            <p:nvPr/>
          </p:nvSpPr>
          <p:spPr>
            <a:xfrm>
              <a:off x="4241875" y="2497625"/>
              <a:ext cx="41975" cy="42000"/>
            </a:xfrm>
            <a:custGeom>
              <a:avLst/>
              <a:gdLst/>
              <a:ahLst/>
              <a:cxnLst/>
              <a:rect l="l" t="t" r="r" b="b"/>
              <a:pathLst>
                <a:path w="1679" h="1680" extrusionOk="0">
                  <a:moveTo>
                    <a:pt x="1457" y="1"/>
                  </a:moveTo>
                  <a:cubicBezTo>
                    <a:pt x="1394" y="1"/>
                    <a:pt x="1331" y="33"/>
                    <a:pt x="1267" y="64"/>
                  </a:cubicBezTo>
                  <a:lnTo>
                    <a:pt x="64" y="1299"/>
                  </a:lnTo>
                  <a:cubicBezTo>
                    <a:pt x="32" y="1331"/>
                    <a:pt x="0" y="1394"/>
                    <a:pt x="0" y="1458"/>
                  </a:cubicBezTo>
                  <a:cubicBezTo>
                    <a:pt x="0" y="1521"/>
                    <a:pt x="32" y="1584"/>
                    <a:pt x="64" y="1616"/>
                  </a:cubicBezTo>
                  <a:cubicBezTo>
                    <a:pt x="95" y="1648"/>
                    <a:pt x="159" y="1679"/>
                    <a:pt x="222" y="1679"/>
                  </a:cubicBezTo>
                  <a:cubicBezTo>
                    <a:pt x="286" y="1679"/>
                    <a:pt x="349" y="1648"/>
                    <a:pt x="381" y="1616"/>
                  </a:cubicBezTo>
                  <a:lnTo>
                    <a:pt x="1616" y="381"/>
                  </a:lnTo>
                  <a:cubicBezTo>
                    <a:pt x="1647" y="349"/>
                    <a:pt x="1679" y="286"/>
                    <a:pt x="1679" y="223"/>
                  </a:cubicBezTo>
                  <a:cubicBezTo>
                    <a:pt x="1679" y="159"/>
                    <a:pt x="1647" y="96"/>
                    <a:pt x="1616" y="64"/>
                  </a:cubicBezTo>
                  <a:cubicBezTo>
                    <a:pt x="1552" y="33"/>
                    <a:pt x="1521" y="1"/>
                    <a:pt x="145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3"/>
            <p:cNvSpPr/>
            <p:nvPr/>
          </p:nvSpPr>
          <p:spPr>
            <a:xfrm>
              <a:off x="4237925" y="2484975"/>
              <a:ext cx="33275" cy="32475"/>
            </a:xfrm>
            <a:custGeom>
              <a:avLst/>
              <a:gdLst/>
              <a:ahLst/>
              <a:cxnLst/>
              <a:rect l="l" t="t" r="r" b="b"/>
              <a:pathLst>
                <a:path w="1331" h="1299" extrusionOk="0">
                  <a:moveTo>
                    <a:pt x="1077" y="0"/>
                  </a:moveTo>
                  <a:cubicBezTo>
                    <a:pt x="1045" y="0"/>
                    <a:pt x="982" y="32"/>
                    <a:pt x="919" y="64"/>
                  </a:cubicBezTo>
                  <a:lnTo>
                    <a:pt x="63" y="919"/>
                  </a:lnTo>
                  <a:cubicBezTo>
                    <a:pt x="32" y="950"/>
                    <a:pt x="0" y="1014"/>
                    <a:pt x="0" y="1077"/>
                  </a:cubicBezTo>
                  <a:cubicBezTo>
                    <a:pt x="0" y="1140"/>
                    <a:pt x="32" y="1204"/>
                    <a:pt x="63" y="1235"/>
                  </a:cubicBezTo>
                  <a:cubicBezTo>
                    <a:pt x="127" y="1267"/>
                    <a:pt x="190" y="1299"/>
                    <a:pt x="253" y="1299"/>
                  </a:cubicBezTo>
                  <a:cubicBezTo>
                    <a:pt x="317" y="1299"/>
                    <a:pt x="348" y="1299"/>
                    <a:pt x="412" y="1235"/>
                  </a:cubicBezTo>
                  <a:lnTo>
                    <a:pt x="1267" y="380"/>
                  </a:lnTo>
                  <a:cubicBezTo>
                    <a:pt x="1299" y="349"/>
                    <a:pt x="1330" y="285"/>
                    <a:pt x="1330" y="222"/>
                  </a:cubicBezTo>
                  <a:cubicBezTo>
                    <a:pt x="1330" y="159"/>
                    <a:pt x="1299" y="95"/>
                    <a:pt x="1267" y="64"/>
                  </a:cubicBezTo>
                  <a:cubicBezTo>
                    <a:pt x="1204" y="32"/>
                    <a:pt x="1172" y="0"/>
                    <a:pt x="107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3"/>
            <p:cNvSpPr/>
            <p:nvPr/>
          </p:nvSpPr>
          <p:spPr>
            <a:xfrm>
              <a:off x="4264050" y="2510300"/>
              <a:ext cx="32475" cy="32500"/>
            </a:xfrm>
            <a:custGeom>
              <a:avLst/>
              <a:gdLst/>
              <a:ahLst/>
              <a:cxnLst/>
              <a:rect l="l" t="t" r="r" b="b"/>
              <a:pathLst>
                <a:path w="1299" h="1300" extrusionOk="0">
                  <a:moveTo>
                    <a:pt x="1077" y="1"/>
                  </a:moveTo>
                  <a:cubicBezTo>
                    <a:pt x="1014" y="1"/>
                    <a:pt x="950" y="32"/>
                    <a:pt x="919" y="64"/>
                  </a:cubicBezTo>
                  <a:lnTo>
                    <a:pt x="64" y="919"/>
                  </a:lnTo>
                  <a:cubicBezTo>
                    <a:pt x="0" y="951"/>
                    <a:pt x="0" y="1014"/>
                    <a:pt x="0" y="1077"/>
                  </a:cubicBezTo>
                  <a:cubicBezTo>
                    <a:pt x="0" y="1141"/>
                    <a:pt x="0" y="1204"/>
                    <a:pt x="64" y="1236"/>
                  </a:cubicBezTo>
                  <a:cubicBezTo>
                    <a:pt x="95" y="1299"/>
                    <a:pt x="159" y="1299"/>
                    <a:pt x="222" y="1299"/>
                  </a:cubicBezTo>
                  <a:cubicBezTo>
                    <a:pt x="285" y="1299"/>
                    <a:pt x="349" y="1267"/>
                    <a:pt x="380" y="1236"/>
                  </a:cubicBezTo>
                  <a:lnTo>
                    <a:pt x="1235" y="381"/>
                  </a:lnTo>
                  <a:cubicBezTo>
                    <a:pt x="1267" y="349"/>
                    <a:pt x="1299" y="286"/>
                    <a:pt x="1299" y="222"/>
                  </a:cubicBezTo>
                  <a:cubicBezTo>
                    <a:pt x="1299" y="159"/>
                    <a:pt x="1267" y="96"/>
                    <a:pt x="1235" y="64"/>
                  </a:cubicBezTo>
                  <a:cubicBezTo>
                    <a:pt x="1172" y="32"/>
                    <a:pt x="1140" y="1"/>
                    <a:pt x="107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3"/>
            <p:cNvSpPr/>
            <p:nvPr/>
          </p:nvSpPr>
          <p:spPr>
            <a:xfrm>
              <a:off x="3842850" y="1928400"/>
              <a:ext cx="207450" cy="159950"/>
            </a:xfrm>
            <a:custGeom>
              <a:avLst/>
              <a:gdLst/>
              <a:ahLst/>
              <a:cxnLst/>
              <a:rect l="l" t="t" r="r" b="b"/>
              <a:pathLst>
                <a:path w="8298" h="6398" extrusionOk="0">
                  <a:moveTo>
                    <a:pt x="159" y="0"/>
                  </a:moveTo>
                  <a:cubicBezTo>
                    <a:pt x="64" y="0"/>
                    <a:pt x="0" y="63"/>
                    <a:pt x="0" y="127"/>
                  </a:cubicBezTo>
                  <a:lnTo>
                    <a:pt x="0" y="6271"/>
                  </a:lnTo>
                  <a:cubicBezTo>
                    <a:pt x="0" y="6334"/>
                    <a:pt x="64" y="6397"/>
                    <a:pt x="159" y="6397"/>
                  </a:cubicBezTo>
                  <a:lnTo>
                    <a:pt x="8139" y="6397"/>
                  </a:lnTo>
                  <a:cubicBezTo>
                    <a:pt x="8234" y="6397"/>
                    <a:pt x="8298" y="6334"/>
                    <a:pt x="8298" y="6271"/>
                  </a:cubicBezTo>
                  <a:cubicBezTo>
                    <a:pt x="8298" y="6175"/>
                    <a:pt x="8234" y="6112"/>
                    <a:pt x="8139" y="6112"/>
                  </a:cubicBezTo>
                  <a:lnTo>
                    <a:pt x="317" y="6112"/>
                  </a:lnTo>
                  <a:lnTo>
                    <a:pt x="317" y="127"/>
                  </a:lnTo>
                  <a:cubicBezTo>
                    <a:pt x="317" y="63"/>
                    <a:pt x="254" y="0"/>
                    <a:pt x="15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3"/>
            <p:cNvSpPr/>
            <p:nvPr/>
          </p:nvSpPr>
          <p:spPr>
            <a:xfrm>
              <a:off x="3863425" y="2004400"/>
              <a:ext cx="37250" cy="64950"/>
            </a:xfrm>
            <a:custGeom>
              <a:avLst/>
              <a:gdLst/>
              <a:ahLst/>
              <a:cxnLst/>
              <a:rect l="l" t="t" r="r" b="b"/>
              <a:pathLst>
                <a:path w="1490" h="2598" extrusionOk="0">
                  <a:moveTo>
                    <a:pt x="1046" y="349"/>
                  </a:moveTo>
                  <a:lnTo>
                    <a:pt x="1046" y="2249"/>
                  </a:lnTo>
                  <a:lnTo>
                    <a:pt x="412" y="2249"/>
                  </a:lnTo>
                  <a:lnTo>
                    <a:pt x="412" y="349"/>
                  </a:lnTo>
                  <a:close/>
                  <a:moveTo>
                    <a:pt x="286" y="0"/>
                  </a:moveTo>
                  <a:cubicBezTo>
                    <a:pt x="127" y="0"/>
                    <a:pt x="1" y="127"/>
                    <a:pt x="1" y="254"/>
                  </a:cubicBezTo>
                  <a:lnTo>
                    <a:pt x="1" y="2344"/>
                  </a:lnTo>
                  <a:cubicBezTo>
                    <a:pt x="1" y="2470"/>
                    <a:pt x="127" y="2597"/>
                    <a:pt x="286" y="2597"/>
                  </a:cubicBezTo>
                  <a:lnTo>
                    <a:pt x="1172" y="2597"/>
                  </a:lnTo>
                  <a:cubicBezTo>
                    <a:pt x="1331" y="2597"/>
                    <a:pt x="1489" y="2470"/>
                    <a:pt x="1489" y="2344"/>
                  </a:cubicBezTo>
                  <a:lnTo>
                    <a:pt x="1489" y="254"/>
                  </a:lnTo>
                  <a:cubicBezTo>
                    <a:pt x="1489" y="127"/>
                    <a:pt x="1331" y="0"/>
                    <a:pt x="11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3"/>
            <p:cNvSpPr/>
            <p:nvPr/>
          </p:nvSpPr>
          <p:spPr>
            <a:xfrm>
              <a:off x="3908550" y="1986175"/>
              <a:ext cx="37250" cy="83175"/>
            </a:xfrm>
            <a:custGeom>
              <a:avLst/>
              <a:gdLst/>
              <a:ahLst/>
              <a:cxnLst/>
              <a:rect l="l" t="t" r="r" b="b"/>
              <a:pathLst>
                <a:path w="1490" h="3327" extrusionOk="0">
                  <a:moveTo>
                    <a:pt x="1046" y="349"/>
                  </a:moveTo>
                  <a:lnTo>
                    <a:pt x="1046" y="2978"/>
                  </a:lnTo>
                  <a:lnTo>
                    <a:pt x="413" y="2978"/>
                  </a:lnTo>
                  <a:lnTo>
                    <a:pt x="413" y="349"/>
                  </a:lnTo>
                  <a:close/>
                  <a:moveTo>
                    <a:pt x="286" y="1"/>
                  </a:moveTo>
                  <a:cubicBezTo>
                    <a:pt x="127" y="1"/>
                    <a:pt x="1" y="96"/>
                    <a:pt x="1" y="254"/>
                  </a:cubicBezTo>
                  <a:lnTo>
                    <a:pt x="1" y="3073"/>
                  </a:lnTo>
                  <a:cubicBezTo>
                    <a:pt x="1" y="3199"/>
                    <a:pt x="127" y="3326"/>
                    <a:pt x="286" y="3326"/>
                  </a:cubicBezTo>
                  <a:lnTo>
                    <a:pt x="1173" y="3326"/>
                  </a:lnTo>
                  <a:cubicBezTo>
                    <a:pt x="1331" y="3326"/>
                    <a:pt x="1489" y="3199"/>
                    <a:pt x="1489" y="3073"/>
                  </a:cubicBezTo>
                  <a:lnTo>
                    <a:pt x="1489" y="254"/>
                  </a:lnTo>
                  <a:cubicBezTo>
                    <a:pt x="1489" y="96"/>
                    <a:pt x="1331" y="1"/>
                    <a:pt x="117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3"/>
            <p:cNvSpPr/>
            <p:nvPr/>
          </p:nvSpPr>
          <p:spPr>
            <a:xfrm>
              <a:off x="3953675" y="1967175"/>
              <a:ext cx="37250" cy="102175"/>
            </a:xfrm>
            <a:custGeom>
              <a:avLst/>
              <a:gdLst/>
              <a:ahLst/>
              <a:cxnLst/>
              <a:rect l="l" t="t" r="r" b="b"/>
              <a:pathLst>
                <a:path w="1490" h="4087" extrusionOk="0">
                  <a:moveTo>
                    <a:pt x="1046" y="349"/>
                  </a:moveTo>
                  <a:lnTo>
                    <a:pt x="1046" y="3738"/>
                  </a:lnTo>
                  <a:lnTo>
                    <a:pt x="413" y="3738"/>
                  </a:lnTo>
                  <a:lnTo>
                    <a:pt x="413" y="349"/>
                  </a:lnTo>
                  <a:close/>
                  <a:moveTo>
                    <a:pt x="286" y="1"/>
                  </a:moveTo>
                  <a:cubicBezTo>
                    <a:pt x="128" y="1"/>
                    <a:pt x="1" y="128"/>
                    <a:pt x="1" y="254"/>
                  </a:cubicBezTo>
                  <a:lnTo>
                    <a:pt x="1" y="3833"/>
                  </a:lnTo>
                  <a:cubicBezTo>
                    <a:pt x="1" y="3959"/>
                    <a:pt x="128" y="4086"/>
                    <a:pt x="286" y="4086"/>
                  </a:cubicBezTo>
                  <a:lnTo>
                    <a:pt x="1173" y="4086"/>
                  </a:lnTo>
                  <a:cubicBezTo>
                    <a:pt x="1331" y="4086"/>
                    <a:pt x="1489" y="3959"/>
                    <a:pt x="1489" y="3833"/>
                  </a:cubicBezTo>
                  <a:lnTo>
                    <a:pt x="1489" y="254"/>
                  </a:lnTo>
                  <a:cubicBezTo>
                    <a:pt x="1489" y="128"/>
                    <a:pt x="1331" y="1"/>
                    <a:pt x="117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3"/>
            <p:cNvSpPr/>
            <p:nvPr/>
          </p:nvSpPr>
          <p:spPr>
            <a:xfrm>
              <a:off x="3998825" y="1948975"/>
              <a:ext cx="37225" cy="120375"/>
            </a:xfrm>
            <a:custGeom>
              <a:avLst/>
              <a:gdLst/>
              <a:ahLst/>
              <a:cxnLst/>
              <a:rect l="l" t="t" r="r" b="b"/>
              <a:pathLst>
                <a:path w="1489" h="4815" extrusionOk="0">
                  <a:moveTo>
                    <a:pt x="1045" y="349"/>
                  </a:moveTo>
                  <a:lnTo>
                    <a:pt x="1045" y="4466"/>
                  </a:lnTo>
                  <a:lnTo>
                    <a:pt x="412" y="4466"/>
                  </a:lnTo>
                  <a:lnTo>
                    <a:pt x="412" y="349"/>
                  </a:lnTo>
                  <a:close/>
                  <a:moveTo>
                    <a:pt x="285" y="0"/>
                  </a:moveTo>
                  <a:cubicBezTo>
                    <a:pt x="127" y="0"/>
                    <a:pt x="0" y="95"/>
                    <a:pt x="0" y="254"/>
                  </a:cubicBezTo>
                  <a:lnTo>
                    <a:pt x="0" y="4561"/>
                  </a:lnTo>
                  <a:cubicBezTo>
                    <a:pt x="0" y="4687"/>
                    <a:pt x="127" y="4814"/>
                    <a:pt x="285" y="4814"/>
                  </a:cubicBezTo>
                  <a:lnTo>
                    <a:pt x="1172" y="4814"/>
                  </a:lnTo>
                  <a:cubicBezTo>
                    <a:pt x="1330" y="4814"/>
                    <a:pt x="1489" y="4687"/>
                    <a:pt x="1489" y="4561"/>
                  </a:cubicBezTo>
                  <a:lnTo>
                    <a:pt x="1489" y="254"/>
                  </a:lnTo>
                  <a:cubicBezTo>
                    <a:pt x="1489" y="95"/>
                    <a:pt x="1330" y="0"/>
                    <a:pt x="11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3"/>
            <p:cNvSpPr/>
            <p:nvPr/>
          </p:nvSpPr>
          <p:spPr>
            <a:xfrm>
              <a:off x="3863425" y="1897500"/>
              <a:ext cx="172625" cy="71300"/>
            </a:xfrm>
            <a:custGeom>
              <a:avLst/>
              <a:gdLst/>
              <a:ahLst/>
              <a:cxnLst/>
              <a:rect l="l" t="t" r="r" b="b"/>
              <a:pathLst>
                <a:path w="6905" h="2852" extrusionOk="0">
                  <a:moveTo>
                    <a:pt x="5606" y="1"/>
                  </a:moveTo>
                  <a:cubicBezTo>
                    <a:pt x="5511" y="1"/>
                    <a:pt x="5416" y="96"/>
                    <a:pt x="5416" y="159"/>
                  </a:cubicBezTo>
                  <a:cubicBezTo>
                    <a:pt x="5416" y="254"/>
                    <a:pt x="5511" y="349"/>
                    <a:pt x="5606" y="349"/>
                  </a:cubicBezTo>
                  <a:lnTo>
                    <a:pt x="6113" y="349"/>
                  </a:lnTo>
                  <a:cubicBezTo>
                    <a:pt x="4466" y="1426"/>
                    <a:pt x="3009" y="1964"/>
                    <a:pt x="2059" y="2218"/>
                  </a:cubicBezTo>
                  <a:cubicBezTo>
                    <a:pt x="919" y="2503"/>
                    <a:pt x="222" y="2503"/>
                    <a:pt x="191" y="2503"/>
                  </a:cubicBezTo>
                  <a:cubicBezTo>
                    <a:pt x="159" y="2503"/>
                    <a:pt x="96" y="2534"/>
                    <a:pt x="64" y="2534"/>
                  </a:cubicBezTo>
                  <a:cubicBezTo>
                    <a:pt x="1" y="2566"/>
                    <a:pt x="1" y="2629"/>
                    <a:pt x="1" y="2661"/>
                  </a:cubicBezTo>
                  <a:cubicBezTo>
                    <a:pt x="1" y="2725"/>
                    <a:pt x="1" y="2756"/>
                    <a:pt x="32" y="2788"/>
                  </a:cubicBezTo>
                  <a:cubicBezTo>
                    <a:pt x="96" y="2820"/>
                    <a:pt x="127" y="2851"/>
                    <a:pt x="191" y="2851"/>
                  </a:cubicBezTo>
                  <a:lnTo>
                    <a:pt x="222" y="2851"/>
                  </a:lnTo>
                  <a:cubicBezTo>
                    <a:pt x="507" y="2851"/>
                    <a:pt x="3104" y="2788"/>
                    <a:pt x="6334" y="634"/>
                  </a:cubicBezTo>
                  <a:lnTo>
                    <a:pt x="6334" y="634"/>
                  </a:lnTo>
                  <a:lnTo>
                    <a:pt x="6208" y="1078"/>
                  </a:lnTo>
                  <a:cubicBezTo>
                    <a:pt x="6208" y="1141"/>
                    <a:pt x="6208" y="1173"/>
                    <a:pt x="6239" y="1236"/>
                  </a:cubicBezTo>
                  <a:cubicBezTo>
                    <a:pt x="6271" y="1268"/>
                    <a:pt x="6334" y="1299"/>
                    <a:pt x="6366" y="1299"/>
                  </a:cubicBezTo>
                  <a:lnTo>
                    <a:pt x="6429" y="1299"/>
                  </a:lnTo>
                  <a:cubicBezTo>
                    <a:pt x="6524" y="1299"/>
                    <a:pt x="6620" y="1236"/>
                    <a:pt x="6620" y="1173"/>
                  </a:cubicBezTo>
                  <a:lnTo>
                    <a:pt x="6905" y="223"/>
                  </a:lnTo>
                  <a:lnTo>
                    <a:pt x="6905" y="191"/>
                  </a:lnTo>
                  <a:cubicBezTo>
                    <a:pt x="6905" y="191"/>
                    <a:pt x="6905" y="159"/>
                    <a:pt x="6905" y="159"/>
                  </a:cubicBezTo>
                  <a:cubicBezTo>
                    <a:pt x="6905" y="159"/>
                    <a:pt x="6873" y="128"/>
                    <a:pt x="6873" y="128"/>
                  </a:cubicBezTo>
                  <a:cubicBezTo>
                    <a:pt x="6873" y="96"/>
                    <a:pt x="6873" y="96"/>
                    <a:pt x="6873" y="96"/>
                  </a:cubicBezTo>
                  <a:cubicBezTo>
                    <a:pt x="6873" y="96"/>
                    <a:pt x="6873" y="96"/>
                    <a:pt x="6841" y="64"/>
                  </a:cubicBezTo>
                  <a:cubicBezTo>
                    <a:pt x="6841" y="64"/>
                    <a:pt x="6841" y="64"/>
                    <a:pt x="6810" y="33"/>
                  </a:cubicBezTo>
                  <a:cubicBezTo>
                    <a:pt x="6778" y="33"/>
                    <a:pt x="6746" y="1"/>
                    <a:pt x="674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3"/>
            <p:cNvSpPr/>
            <p:nvPr/>
          </p:nvSpPr>
          <p:spPr>
            <a:xfrm>
              <a:off x="4222875" y="2990100"/>
              <a:ext cx="40400" cy="15050"/>
            </a:xfrm>
            <a:custGeom>
              <a:avLst/>
              <a:gdLst/>
              <a:ahLst/>
              <a:cxnLst/>
              <a:rect l="l" t="t" r="r" b="b"/>
              <a:pathLst>
                <a:path w="1616" h="602" extrusionOk="0">
                  <a:moveTo>
                    <a:pt x="285" y="0"/>
                  </a:moveTo>
                  <a:cubicBezTo>
                    <a:pt x="127" y="0"/>
                    <a:pt x="0" y="127"/>
                    <a:pt x="0" y="317"/>
                  </a:cubicBezTo>
                  <a:cubicBezTo>
                    <a:pt x="0" y="475"/>
                    <a:pt x="127" y="602"/>
                    <a:pt x="285" y="602"/>
                  </a:cubicBezTo>
                  <a:lnTo>
                    <a:pt x="1331" y="602"/>
                  </a:lnTo>
                  <a:cubicBezTo>
                    <a:pt x="1489" y="602"/>
                    <a:pt x="1616" y="475"/>
                    <a:pt x="1616" y="317"/>
                  </a:cubicBezTo>
                  <a:cubicBezTo>
                    <a:pt x="1616" y="127"/>
                    <a:pt x="1489" y="0"/>
                    <a:pt x="133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3"/>
            <p:cNvSpPr/>
            <p:nvPr/>
          </p:nvSpPr>
          <p:spPr>
            <a:xfrm>
              <a:off x="4224450" y="2945925"/>
              <a:ext cx="38025" cy="26775"/>
            </a:xfrm>
            <a:custGeom>
              <a:avLst/>
              <a:gdLst/>
              <a:ahLst/>
              <a:cxnLst/>
              <a:rect l="l" t="t" r="r" b="b"/>
              <a:pathLst>
                <a:path w="1521" h="1071" extrusionOk="0">
                  <a:moveTo>
                    <a:pt x="318" y="1"/>
                  </a:moveTo>
                  <a:cubicBezTo>
                    <a:pt x="196" y="1"/>
                    <a:pt x="79" y="66"/>
                    <a:pt x="32" y="184"/>
                  </a:cubicBezTo>
                  <a:cubicBezTo>
                    <a:pt x="1" y="247"/>
                    <a:pt x="1" y="310"/>
                    <a:pt x="1" y="405"/>
                  </a:cubicBezTo>
                  <a:cubicBezTo>
                    <a:pt x="32" y="469"/>
                    <a:pt x="96" y="532"/>
                    <a:pt x="159" y="564"/>
                  </a:cubicBezTo>
                  <a:lnTo>
                    <a:pt x="1078" y="1039"/>
                  </a:lnTo>
                  <a:cubicBezTo>
                    <a:pt x="1109" y="1070"/>
                    <a:pt x="1173" y="1070"/>
                    <a:pt x="1204" y="1070"/>
                  </a:cubicBezTo>
                  <a:cubicBezTo>
                    <a:pt x="1331" y="1070"/>
                    <a:pt x="1426" y="1007"/>
                    <a:pt x="1489" y="912"/>
                  </a:cubicBezTo>
                  <a:cubicBezTo>
                    <a:pt x="1521" y="849"/>
                    <a:pt x="1521" y="754"/>
                    <a:pt x="1489" y="690"/>
                  </a:cubicBezTo>
                  <a:cubicBezTo>
                    <a:pt x="1458" y="595"/>
                    <a:pt x="1426" y="532"/>
                    <a:pt x="1331" y="500"/>
                  </a:cubicBezTo>
                  <a:lnTo>
                    <a:pt x="444" y="25"/>
                  </a:lnTo>
                  <a:cubicBezTo>
                    <a:pt x="403" y="9"/>
                    <a:pt x="360" y="1"/>
                    <a:pt x="318"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3"/>
            <p:cNvSpPr/>
            <p:nvPr/>
          </p:nvSpPr>
          <p:spPr>
            <a:xfrm>
              <a:off x="4233175" y="3020350"/>
              <a:ext cx="38025" cy="26775"/>
            </a:xfrm>
            <a:custGeom>
              <a:avLst/>
              <a:gdLst/>
              <a:ahLst/>
              <a:cxnLst/>
              <a:rect l="l" t="t" r="r" b="b"/>
              <a:pathLst>
                <a:path w="1521" h="1071" extrusionOk="0">
                  <a:moveTo>
                    <a:pt x="1208" y="0"/>
                  </a:moveTo>
                  <a:cubicBezTo>
                    <a:pt x="1164" y="0"/>
                    <a:pt x="1119" y="8"/>
                    <a:pt x="1077" y="25"/>
                  </a:cubicBezTo>
                  <a:lnTo>
                    <a:pt x="158" y="500"/>
                  </a:lnTo>
                  <a:cubicBezTo>
                    <a:pt x="95" y="532"/>
                    <a:pt x="32" y="595"/>
                    <a:pt x="32" y="659"/>
                  </a:cubicBezTo>
                  <a:cubicBezTo>
                    <a:pt x="0" y="754"/>
                    <a:pt x="0" y="817"/>
                    <a:pt x="32" y="912"/>
                  </a:cubicBezTo>
                  <a:cubicBezTo>
                    <a:pt x="95" y="1007"/>
                    <a:pt x="190" y="1070"/>
                    <a:pt x="317" y="1070"/>
                  </a:cubicBezTo>
                  <a:cubicBezTo>
                    <a:pt x="348" y="1070"/>
                    <a:pt x="412" y="1039"/>
                    <a:pt x="443" y="1039"/>
                  </a:cubicBezTo>
                  <a:lnTo>
                    <a:pt x="1362" y="564"/>
                  </a:lnTo>
                  <a:cubicBezTo>
                    <a:pt x="1425" y="532"/>
                    <a:pt x="1489" y="468"/>
                    <a:pt x="1489" y="405"/>
                  </a:cubicBezTo>
                  <a:cubicBezTo>
                    <a:pt x="1520" y="310"/>
                    <a:pt x="1520" y="247"/>
                    <a:pt x="1489" y="152"/>
                  </a:cubicBezTo>
                  <a:cubicBezTo>
                    <a:pt x="1442" y="59"/>
                    <a:pt x="1328" y="0"/>
                    <a:pt x="120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3"/>
            <p:cNvSpPr/>
            <p:nvPr/>
          </p:nvSpPr>
          <p:spPr>
            <a:xfrm>
              <a:off x="4436650" y="2990100"/>
              <a:ext cx="40400" cy="15050"/>
            </a:xfrm>
            <a:custGeom>
              <a:avLst/>
              <a:gdLst/>
              <a:ahLst/>
              <a:cxnLst/>
              <a:rect l="l" t="t" r="r" b="b"/>
              <a:pathLst>
                <a:path w="1616" h="602" extrusionOk="0">
                  <a:moveTo>
                    <a:pt x="285" y="0"/>
                  </a:moveTo>
                  <a:cubicBezTo>
                    <a:pt x="127" y="0"/>
                    <a:pt x="0" y="127"/>
                    <a:pt x="0" y="317"/>
                  </a:cubicBezTo>
                  <a:cubicBezTo>
                    <a:pt x="0" y="475"/>
                    <a:pt x="127" y="602"/>
                    <a:pt x="285" y="602"/>
                  </a:cubicBezTo>
                  <a:lnTo>
                    <a:pt x="1330" y="602"/>
                  </a:lnTo>
                  <a:cubicBezTo>
                    <a:pt x="1489" y="602"/>
                    <a:pt x="1615" y="475"/>
                    <a:pt x="1615" y="317"/>
                  </a:cubicBezTo>
                  <a:cubicBezTo>
                    <a:pt x="1615" y="127"/>
                    <a:pt x="1489" y="0"/>
                    <a:pt x="1330"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3"/>
            <p:cNvSpPr/>
            <p:nvPr/>
          </p:nvSpPr>
          <p:spPr>
            <a:xfrm>
              <a:off x="4437425" y="2945925"/>
              <a:ext cx="38025" cy="26775"/>
            </a:xfrm>
            <a:custGeom>
              <a:avLst/>
              <a:gdLst/>
              <a:ahLst/>
              <a:cxnLst/>
              <a:rect l="l" t="t" r="r" b="b"/>
              <a:pathLst>
                <a:path w="1521" h="1071" extrusionOk="0">
                  <a:moveTo>
                    <a:pt x="1204" y="1"/>
                  </a:moveTo>
                  <a:cubicBezTo>
                    <a:pt x="1161" y="1"/>
                    <a:pt x="1118" y="9"/>
                    <a:pt x="1077" y="25"/>
                  </a:cubicBezTo>
                  <a:lnTo>
                    <a:pt x="159" y="500"/>
                  </a:lnTo>
                  <a:cubicBezTo>
                    <a:pt x="96" y="532"/>
                    <a:pt x="32" y="595"/>
                    <a:pt x="32" y="690"/>
                  </a:cubicBezTo>
                  <a:cubicBezTo>
                    <a:pt x="1" y="754"/>
                    <a:pt x="1" y="849"/>
                    <a:pt x="32" y="912"/>
                  </a:cubicBezTo>
                  <a:cubicBezTo>
                    <a:pt x="96" y="1007"/>
                    <a:pt x="191" y="1070"/>
                    <a:pt x="317" y="1070"/>
                  </a:cubicBezTo>
                  <a:cubicBezTo>
                    <a:pt x="349" y="1070"/>
                    <a:pt x="412" y="1070"/>
                    <a:pt x="444" y="1039"/>
                  </a:cubicBezTo>
                  <a:lnTo>
                    <a:pt x="1363" y="564"/>
                  </a:lnTo>
                  <a:cubicBezTo>
                    <a:pt x="1426" y="532"/>
                    <a:pt x="1489" y="469"/>
                    <a:pt x="1489" y="405"/>
                  </a:cubicBezTo>
                  <a:cubicBezTo>
                    <a:pt x="1521" y="310"/>
                    <a:pt x="1521" y="247"/>
                    <a:pt x="1489" y="184"/>
                  </a:cubicBezTo>
                  <a:cubicBezTo>
                    <a:pt x="1442" y="66"/>
                    <a:pt x="1326" y="1"/>
                    <a:pt x="120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3"/>
            <p:cNvSpPr/>
            <p:nvPr/>
          </p:nvSpPr>
          <p:spPr>
            <a:xfrm>
              <a:off x="4428725" y="3020350"/>
              <a:ext cx="38025" cy="26775"/>
            </a:xfrm>
            <a:custGeom>
              <a:avLst/>
              <a:gdLst/>
              <a:ahLst/>
              <a:cxnLst/>
              <a:rect l="l" t="t" r="r" b="b"/>
              <a:pathLst>
                <a:path w="1521" h="1071" extrusionOk="0">
                  <a:moveTo>
                    <a:pt x="313" y="0"/>
                  </a:moveTo>
                  <a:cubicBezTo>
                    <a:pt x="193" y="0"/>
                    <a:pt x="78" y="59"/>
                    <a:pt x="32" y="152"/>
                  </a:cubicBezTo>
                  <a:cubicBezTo>
                    <a:pt x="0" y="247"/>
                    <a:pt x="0" y="310"/>
                    <a:pt x="0" y="405"/>
                  </a:cubicBezTo>
                  <a:cubicBezTo>
                    <a:pt x="32" y="468"/>
                    <a:pt x="95" y="532"/>
                    <a:pt x="159" y="564"/>
                  </a:cubicBezTo>
                  <a:lnTo>
                    <a:pt x="1077" y="1039"/>
                  </a:lnTo>
                  <a:cubicBezTo>
                    <a:pt x="1109" y="1039"/>
                    <a:pt x="1172" y="1070"/>
                    <a:pt x="1204" y="1070"/>
                  </a:cubicBezTo>
                  <a:cubicBezTo>
                    <a:pt x="1330" y="1070"/>
                    <a:pt x="1425" y="1007"/>
                    <a:pt x="1489" y="912"/>
                  </a:cubicBezTo>
                  <a:cubicBezTo>
                    <a:pt x="1520" y="817"/>
                    <a:pt x="1520" y="754"/>
                    <a:pt x="1489" y="659"/>
                  </a:cubicBezTo>
                  <a:cubicBezTo>
                    <a:pt x="1457" y="595"/>
                    <a:pt x="1425" y="532"/>
                    <a:pt x="1330" y="500"/>
                  </a:cubicBezTo>
                  <a:lnTo>
                    <a:pt x="444" y="25"/>
                  </a:lnTo>
                  <a:cubicBezTo>
                    <a:pt x="401" y="8"/>
                    <a:pt x="357" y="0"/>
                    <a:pt x="31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3"/>
            <p:cNvSpPr/>
            <p:nvPr/>
          </p:nvSpPr>
          <p:spPr>
            <a:xfrm>
              <a:off x="4317100" y="3095400"/>
              <a:ext cx="67300" cy="12675"/>
            </a:xfrm>
            <a:custGeom>
              <a:avLst/>
              <a:gdLst/>
              <a:ahLst/>
              <a:cxnLst/>
              <a:rect l="l" t="t" r="r" b="b"/>
              <a:pathLst>
                <a:path w="2692" h="507" extrusionOk="0">
                  <a:moveTo>
                    <a:pt x="253" y="0"/>
                  </a:moveTo>
                  <a:cubicBezTo>
                    <a:pt x="127" y="0"/>
                    <a:pt x="0" y="127"/>
                    <a:pt x="0" y="253"/>
                  </a:cubicBezTo>
                  <a:cubicBezTo>
                    <a:pt x="0" y="412"/>
                    <a:pt x="127" y="507"/>
                    <a:pt x="253" y="507"/>
                  </a:cubicBezTo>
                  <a:lnTo>
                    <a:pt x="2439" y="507"/>
                  </a:lnTo>
                  <a:cubicBezTo>
                    <a:pt x="2597" y="507"/>
                    <a:pt x="2692" y="412"/>
                    <a:pt x="2692" y="253"/>
                  </a:cubicBezTo>
                  <a:cubicBezTo>
                    <a:pt x="2692" y="127"/>
                    <a:pt x="2597" y="0"/>
                    <a:pt x="243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3"/>
            <p:cNvSpPr/>
            <p:nvPr/>
          </p:nvSpPr>
          <p:spPr>
            <a:xfrm>
              <a:off x="4328175" y="3116775"/>
              <a:ext cx="46725" cy="12675"/>
            </a:xfrm>
            <a:custGeom>
              <a:avLst/>
              <a:gdLst/>
              <a:ahLst/>
              <a:cxnLst/>
              <a:rect l="l" t="t" r="r" b="b"/>
              <a:pathLst>
                <a:path w="1869" h="507" extrusionOk="0">
                  <a:moveTo>
                    <a:pt x="254" y="0"/>
                  </a:moveTo>
                  <a:cubicBezTo>
                    <a:pt x="127" y="0"/>
                    <a:pt x="0" y="127"/>
                    <a:pt x="0" y="253"/>
                  </a:cubicBezTo>
                  <a:cubicBezTo>
                    <a:pt x="0" y="380"/>
                    <a:pt x="127" y="507"/>
                    <a:pt x="254" y="507"/>
                  </a:cubicBezTo>
                  <a:lnTo>
                    <a:pt x="1616" y="507"/>
                  </a:lnTo>
                  <a:cubicBezTo>
                    <a:pt x="1774" y="507"/>
                    <a:pt x="1869" y="380"/>
                    <a:pt x="1869" y="253"/>
                  </a:cubicBezTo>
                  <a:cubicBezTo>
                    <a:pt x="1869" y="127"/>
                    <a:pt x="1774" y="0"/>
                    <a:pt x="1616"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3"/>
            <p:cNvSpPr/>
            <p:nvPr/>
          </p:nvSpPr>
          <p:spPr>
            <a:xfrm>
              <a:off x="4272750" y="2907750"/>
              <a:ext cx="156000" cy="182125"/>
            </a:xfrm>
            <a:custGeom>
              <a:avLst/>
              <a:gdLst/>
              <a:ahLst/>
              <a:cxnLst/>
              <a:rect l="l" t="t" r="r" b="b"/>
              <a:pathLst>
                <a:path w="6240" h="7285" extrusionOk="0">
                  <a:moveTo>
                    <a:pt x="3104" y="381"/>
                  </a:moveTo>
                  <a:cubicBezTo>
                    <a:pt x="4624" y="381"/>
                    <a:pt x="5859" y="1584"/>
                    <a:pt x="5859" y="3104"/>
                  </a:cubicBezTo>
                  <a:cubicBezTo>
                    <a:pt x="5859" y="3864"/>
                    <a:pt x="5543" y="4592"/>
                    <a:pt x="4973" y="5131"/>
                  </a:cubicBezTo>
                  <a:cubicBezTo>
                    <a:pt x="4466" y="5574"/>
                    <a:pt x="4149" y="6239"/>
                    <a:pt x="4118" y="6904"/>
                  </a:cubicBezTo>
                  <a:lnTo>
                    <a:pt x="2154" y="6904"/>
                  </a:lnTo>
                  <a:cubicBezTo>
                    <a:pt x="2091" y="6239"/>
                    <a:pt x="1774" y="5574"/>
                    <a:pt x="1267" y="5131"/>
                  </a:cubicBezTo>
                  <a:cubicBezTo>
                    <a:pt x="697" y="4592"/>
                    <a:pt x="381" y="3864"/>
                    <a:pt x="381" y="3104"/>
                  </a:cubicBezTo>
                  <a:cubicBezTo>
                    <a:pt x="381" y="1584"/>
                    <a:pt x="1616" y="381"/>
                    <a:pt x="3104" y="381"/>
                  </a:cubicBezTo>
                  <a:close/>
                  <a:moveTo>
                    <a:pt x="3136" y="0"/>
                  </a:moveTo>
                  <a:cubicBezTo>
                    <a:pt x="1394" y="0"/>
                    <a:pt x="1" y="1394"/>
                    <a:pt x="1" y="3104"/>
                  </a:cubicBezTo>
                  <a:cubicBezTo>
                    <a:pt x="1" y="3991"/>
                    <a:pt x="381" y="4814"/>
                    <a:pt x="1014" y="5416"/>
                  </a:cubicBezTo>
                  <a:cubicBezTo>
                    <a:pt x="1489" y="5828"/>
                    <a:pt x="1774" y="6461"/>
                    <a:pt x="1774" y="7094"/>
                  </a:cubicBezTo>
                  <a:cubicBezTo>
                    <a:pt x="1774" y="7221"/>
                    <a:pt x="1837" y="7284"/>
                    <a:pt x="1964" y="7284"/>
                  </a:cubicBezTo>
                  <a:lnTo>
                    <a:pt x="4276" y="7284"/>
                  </a:lnTo>
                  <a:cubicBezTo>
                    <a:pt x="4403" y="7284"/>
                    <a:pt x="4466" y="7221"/>
                    <a:pt x="4466" y="7094"/>
                  </a:cubicBezTo>
                  <a:cubicBezTo>
                    <a:pt x="4466" y="6461"/>
                    <a:pt x="4751" y="5828"/>
                    <a:pt x="5226" y="5416"/>
                  </a:cubicBezTo>
                  <a:cubicBezTo>
                    <a:pt x="5859" y="4814"/>
                    <a:pt x="6239" y="3991"/>
                    <a:pt x="6239" y="3104"/>
                  </a:cubicBezTo>
                  <a:cubicBezTo>
                    <a:pt x="6239" y="1394"/>
                    <a:pt x="4846" y="0"/>
                    <a:pt x="3136"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3"/>
            <p:cNvSpPr/>
            <p:nvPr/>
          </p:nvSpPr>
          <p:spPr>
            <a:xfrm>
              <a:off x="4290175" y="2941150"/>
              <a:ext cx="42775" cy="73500"/>
            </a:xfrm>
            <a:custGeom>
              <a:avLst/>
              <a:gdLst/>
              <a:ahLst/>
              <a:cxnLst/>
              <a:rect l="l" t="t" r="r" b="b"/>
              <a:pathLst>
                <a:path w="1711" h="2940" extrusionOk="0">
                  <a:moveTo>
                    <a:pt x="1447" y="1"/>
                  </a:moveTo>
                  <a:cubicBezTo>
                    <a:pt x="1418" y="1"/>
                    <a:pt x="1389" y="9"/>
                    <a:pt x="1362" y="26"/>
                  </a:cubicBezTo>
                  <a:cubicBezTo>
                    <a:pt x="349" y="565"/>
                    <a:pt x="0" y="1831"/>
                    <a:pt x="570" y="2813"/>
                  </a:cubicBezTo>
                  <a:cubicBezTo>
                    <a:pt x="602" y="2908"/>
                    <a:pt x="665" y="2940"/>
                    <a:pt x="760" y="2940"/>
                  </a:cubicBezTo>
                  <a:cubicBezTo>
                    <a:pt x="792" y="2940"/>
                    <a:pt x="824" y="2940"/>
                    <a:pt x="855" y="2908"/>
                  </a:cubicBezTo>
                  <a:cubicBezTo>
                    <a:pt x="950" y="2845"/>
                    <a:pt x="982" y="2718"/>
                    <a:pt x="950" y="2623"/>
                  </a:cubicBezTo>
                  <a:cubicBezTo>
                    <a:pt x="507" y="1831"/>
                    <a:pt x="792" y="850"/>
                    <a:pt x="1552" y="406"/>
                  </a:cubicBezTo>
                  <a:cubicBezTo>
                    <a:pt x="1679" y="343"/>
                    <a:pt x="1710" y="216"/>
                    <a:pt x="1647" y="121"/>
                  </a:cubicBezTo>
                  <a:cubicBezTo>
                    <a:pt x="1601" y="53"/>
                    <a:pt x="1523" y="1"/>
                    <a:pt x="144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3"/>
            <p:cNvSpPr/>
            <p:nvPr/>
          </p:nvSpPr>
          <p:spPr>
            <a:xfrm>
              <a:off x="3811975" y="3326575"/>
              <a:ext cx="247025" cy="247050"/>
            </a:xfrm>
            <a:custGeom>
              <a:avLst/>
              <a:gdLst/>
              <a:ahLst/>
              <a:cxnLst/>
              <a:rect l="l" t="t" r="r" b="b"/>
              <a:pathLst>
                <a:path w="9881" h="9882" extrusionOk="0">
                  <a:moveTo>
                    <a:pt x="4941" y="539"/>
                  </a:moveTo>
                  <a:cubicBezTo>
                    <a:pt x="7379" y="539"/>
                    <a:pt x="9374" y="2502"/>
                    <a:pt x="9374" y="4941"/>
                  </a:cubicBezTo>
                  <a:cubicBezTo>
                    <a:pt x="9374" y="7379"/>
                    <a:pt x="7379" y="9374"/>
                    <a:pt x="4941" y="9374"/>
                  </a:cubicBezTo>
                  <a:cubicBezTo>
                    <a:pt x="2502" y="9374"/>
                    <a:pt x="539" y="7379"/>
                    <a:pt x="539" y="4941"/>
                  </a:cubicBezTo>
                  <a:cubicBezTo>
                    <a:pt x="539" y="2502"/>
                    <a:pt x="2502" y="539"/>
                    <a:pt x="4941" y="539"/>
                  </a:cubicBezTo>
                  <a:close/>
                  <a:moveTo>
                    <a:pt x="4941" y="0"/>
                  </a:moveTo>
                  <a:cubicBezTo>
                    <a:pt x="2217" y="0"/>
                    <a:pt x="0" y="2217"/>
                    <a:pt x="0" y="4941"/>
                  </a:cubicBezTo>
                  <a:cubicBezTo>
                    <a:pt x="0" y="7664"/>
                    <a:pt x="2217" y="9881"/>
                    <a:pt x="4941" y="9881"/>
                  </a:cubicBezTo>
                  <a:cubicBezTo>
                    <a:pt x="7664" y="9881"/>
                    <a:pt x="9881" y="7664"/>
                    <a:pt x="9881" y="4941"/>
                  </a:cubicBezTo>
                  <a:cubicBezTo>
                    <a:pt x="9881" y="2217"/>
                    <a:pt x="7664" y="0"/>
                    <a:pt x="49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3"/>
            <p:cNvSpPr/>
            <p:nvPr/>
          </p:nvSpPr>
          <p:spPr>
            <a:xfrm>
              <a:off x="3890350" y="3358250"/>
              <a:ext cx="93450" cy="178950"/>
            </a:xfrm>
            <a:custGeom>
              <a:avLst/>
              <a:gdLst/>
              <a:ahLst/>
              <a:cxnLst/>
              <a:rect l="l" t="t" r="r" b="b"/>
              <a:pathLst>
                <a:path w="3738" h="7158" extrusionOk="0">
                  <a:moveTo>
                    <a:pt x="1521" y="2090"/>
                  </a:moveTo>
                  <a:lnTo>
                    <a:pt x="1521" y="2977"/>
                  </a:lnTo>
                  <a:cubicBezTo>
                    <a:pt x="1394" y="2945"/>
                    <a:pt x="1299" y="2914"/>
                    <a:pt x="1236" y="2850"/>
                  </a:cubicBezTo>
                  <a:cubicBezTo>
                    <a:pt x="1141" y="2787"/>
                    <a:pt x="1109" y="2692"/>
                    <a:pt x="1109" y="2565"/>
                  </a:cubicBezTo>
                  <a:cubicBezTo>
                    <a:pt x="1109" y="2375"/>
                    <a:pt x="1172" y="2249"/>
                    <a:pt x="1299" y="2185"/>
                  </a:cubicBezTo>
                  <a:cubicBezTo>
                    <a:pt x="1362" y="2154"/>
                    <a:pt x="1457" y="2122"/>
                    <a:pt x="1521" y="2090"/>
                  </a:cubicBezTo>
                  <a:close/>
                  <a:moveTo>
                    <a:pt x="2249" y="4275"/>
                  </a:moveTo>
                  <a:cubicBezTo>
                    <a:pt x="2344" y="4307"/>
                    <a:pt x="2376" y="4339"/>
                    <a:pt x="2407" y="4370"/>
                  </a:cubicBezTo>
                  <a:cubicBezTo>
                    <a:pt x="2502" y="4434"/>
                    <a:pt x="2566" y="4560"/>
                    <a:pt x="2566" y="4719"/>
                  </a:cubicBezTo>
                  <a:cubicBezTo>
                    <a:pt x="2566" y="4877"/>
                    <a:pt x="2502" y="5004"/>
                    <a:pt x="2344" y="5099"/>
                  </a:cubicBezTo>
                  <a:cubicBezTo>
                    <a:pt x="2312" y="5099"/>
                    <a:pt x="2281" y="5130"/>
                    <a:pt x="2249" y="5130"/>
                  </a:cubicBezTo>
                  <a:lnTo>
                    <a:pt x="2249" y="4275"/>
                  </a:lnTo>
                  <a:close/>
                  <a:moveTo>
                    <a:pt x="1901" y="0"/>
                  </a:moveTo>
                  <a:cubicBezTo>
                    <a:pt x="1679" y="0"/>
                    <a:pt x="1521" y="127"/>
                    <a:pt x="1521" y="317"/>
                  </a:cubicBezTo>
                  <a:lnTo>
                    <a:pt x="1521" y="1172"/>
                  </a:lnTo>
                  <a:cubicBezTo>
                    <a:pt x="1077" y="1203"/>
                    <a:pt x="697" y="1330"/>
                    <a:pt x="444" y="1552"/>
                  </a:cubicBezTo>
                  <a:cubicBezTo>
                    <a:pt x="127" y="1805"/>
                    <a:pt x="0" y="2185"/>
                    <a:pt x="0" y="2660"/>
                  </a:cubicBezTo>
                  <a:cubicBezTo>
                    <a:pt x="0" y="3009"/>
                    <a:pt x="95" y="3325"/>
                    <a:pt x="317" y="3547"/>
                  </a:cubicBezTo>
                  <a:cubicBezTo>
                    <a:pt x="539" y="3769"/>
                    <a:pt x="887" y="3927"/>
                    <a:pt x="1362" y="4022"/>
                  </a:cubicBezTo>
                  <a:lnTo>
                    <a:pt x="1521" y="4054"/>
                  </a:lnTo>
                  <a:lnTo>
                    <a:pt x="1521" y="5194"/>
                  </a:lnTo>
                  <a:cubicBezTo>
                    <a:pt x="1331" y="5194"/>
                    <a:pt x="1141" y="5162"/>
                    <a:pt x="919" y="5099"/>
                  </a:cubicBezTo>
                  <a:cubicBezTo>
                    <a:pt x="634" y="5004"/>
                    <a:pt x="349" y="4909"/>
                    <a:pt x="32" y="4719"/>
                  </a:cubicBezTo>
                  <a:lnTo>
                    <a:pt x="32" y="5764"/>
                  </a:lnTo>
                  <a:cubicBezTo>
                    <a:pt x="349" y="5890"/>
                    <a:pt x="634" y="5954"/>
                    <a:pt x="950" y="6017"/>
                  </a:cubicBezTo>
                  <a:cubicBezTo>
                    <a:pt x="1141" y="6049"/>
                    <a:pt x="1331" y="6081"/>
                    <a:pt x="1521" y="6081"/>
                  </a:cubicBezTo>
                  <a:lnTo>
                    <a:pt x="1521" y="6841"/>
                  </a:lnTo>
                  <a:cubicBezTo>
                    <a:pt x="1521" y="7031"/>
                    <a:pt x="1711" y="7157"/>
                    <a:pt x="1901" y="7157"/>
                  </a:cubicBezTo>
                  <a:cubicBezTo>
                    <a:pt x="2091" y="7157"/>
                    <a:pt x="2249" y="7031"/>
                    <a:pt x="2249" y="6841"/>
                  </a:cubicBezTo>
                  <a:lnTo>
                    <a:pt x="2249" y="6081"/>
                  </a:lnTo>
                  <a:cubicBezTo>
                    <a:pt x="2692" y="6049"/>
                    <a:pt x="3041" y="5922"/>
                    <a:pt x="3294" y="5732"/>
                  </a:cubicBezTo>
                  <a:cubicBezTo>
                    <a:pt x="3611" y="5479"/>
                    <a:pt x="3737" y="5099"/>
                    <a:pt x="3737" y="4560"/>
                  </a:cubicBezTo>
                  <a:cubicBezTo>
                    <a:pt x="3737" y="4149"/>
                    <a:pt x="3642" y="3832"/>
                    <a:pt x="3421" y="3642"/>
                  </a:cubicBezTo>
                  <a:cubicBezTo>
                    <a:pt x="3199" y="3420"/>
                    <a:pt x="2819" y="3262"/>
                    <a:pt x="2281" y="3135"/>
                  </a:cubicBezTo>
                  <a:lnTo>
                    <a:pt x="2249" y="3135"/>
                  </a:lnTo>
                  <a:lnTo>
                    <a:pt x="2249" y="2090"/>
                  </a:lnTo>
                  <a:cubicBezTo>
                    <a:pt x="2376" y="2090"/>
                    <a:pt x="2534" y="2122"/>
                    <a:pt x="2661" y="2154"/>
                  </a:cubicBezTo>
                  <a:cubicBezTo>
                    <a:pt x="2914" y="2217"/>
                    <a:pt x="3167" y="2312"/>
                    <a:pt x="3452" y="2407"/>
                  </a:cubicBezTo>
                  <a:lnTo>
                    <a:pt x="3452" y="1394"/>
                  </a:lnTo>
                  <a:cubicBezTo>
                    <a:pt x="3136" y="1330"/>
                    <a:pt x="2851" y="1267"/>
                    <a:pt x="2566" y="1235"/>
                  </a:cubicBezTo>
                  <a:cubicBezTo>
                    <a:pt x="2471" y="1203"/>
                    <a:pt x="2376" y="1203"/>
                    <a:pt x="2249" y="1203"/>
                  </a:cubicBezTo>
                  <a:lnTo>
                    <a:pt x="2249" y="317"/>
                  </a:lnTo>
                  <a:cubicBezTo>
                    <a:pt x="2249" y="127"/>
                    <a:pt x="2091" y="0"/>
                    <a:pt x="1901" y="0"/>
                  </a:cubicBezTo>
                  <a:close/>
                </a:path>
              </a:pathLst>
            </a:custGeom>
            <a:solidFill>
              <a:srgbClr val="C4C4C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3"/>
            <p:cNvSpPr/>
            <p:nvPr/>
          </p:nvSpPr>
          <p:spPr>
            <a:xfrm>
              <a:off x="3298125" y="2488125"/>
              <a:ext cx="659550" cy="393525"/>
            </a:xfrm>
            <a:custGeom>
              <a:avLst/>
              <a:gdLst/>
              <a:ahLst/>
              <a:cxnLst/>
              <a:rect l="l" t="t" r="r" b="b"/>
              <a:pathLst>
                <a:path w="26382" h="15741" extrusionOk="0">
                  <a:moveTo>
                    <a:pt x="23499" y="983"/>
                  </a:moveTo>
                  <a:cubicBezTo>
                    <a:pt x="24544" y="983"/>
                    <a:pt x="25400" y="1838"/>
                    <a:pt x="25400" y="2883"/>
                  </a:cubicBezTo>
                  <a:lnTo>
                    <a:pt x="25400" y="12859"/>
                  </a:lnTo>
                  <a:cubicBezTo>
                    <a:pt x="25400" y="13904"/>
                    <a:pt x="24544" y="14759"/>
                    <a:pt x="23499" y="14759"/>
                  </a:cubicBezTo>
                  <a:lnTo>
                    <a:pt x="2883" y="14759"/>
                  </a:lnTo>
                  <a:cubicBezTo>
                    <a:pt x="1838" y="14759"/>
                    <a:pt x="983" y="13904"/>
                    <a:pt x="983" y="12859"/>
                  </a:cubicBezTo>
                  <a:lnTo>
                    <a:pt x="983" y="2883"/>
                  </a:lnTo>
                  <a:cubicBezTo>
                    <a:pt x="983" y="1838"/>
                    <a:pt x="1838" y="983"/>
                    <a:pt x="2883" y="983"/>
                  </a:cubicBezTo>
                  <a:close/>
                  <a:moveTo>
                    <a:pt x="2883" y="1"/>
                  </a:moveTo>
                  <a:cubicBezTo>
                    <a:pt x="1299" y="1"/>
                    <a:pt x="1" y="1299"/>
                    <a:pt x="1" y="2883"/>
                  </a:cubicBezTo>
                  <a:lnTo>
                    <a:pt x="1" y="12859"/>
                  </a:lnTo>
                  <a:cubicBezTo>
                    <a:pt x="1" y="14442"/>
                    <a:pt x="1299" y="15740"/>
                    <a:pt x="2883" y="15740"/>
                  </a:cubicBezTo>
                  <a:lnTo>
                    <a:pt x="23499" y="15740"/>
                  </a:lnTo>
                  <a:cubicBezTo>
                    <a:pt x="25083" y="15740"/>
                    <a:pt x="26381" y="14442"/>
                    <a:pt x="26381" y="12859"/>
                  </a:cubicBezTo>
                  <a:lnTo>
                    <a:pt x="26381" y="2883"/>
                  </a:lnTo>
                  <a:cubicBezTo>
                    <a:pt x="26381" y="1299"/>
                    <a:pt x="25083" y="1"/>
                    <a:pt x="234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3"/>
            <p:cNvSpPr/>
            <p:nvPr/>
          </p:nvSpPr>
          <p:spPr>
            <a:xfrm>
              <a:off x="3313975" y="2815125"/>
              <a:ext cx="631825" cy="54650"/>
            </a:xfrm>
            <a:custGeom>
              <a:avLst/>
              <a:gdLst/>
              <a:ahLst/>
              <a:cxnLst/>
              <a:rect l="l" t="t" r="r" b="b"/>
              <a:pathLst>
                <a:path w="25273" h="2186" extrusionOk="0">
                  <a:moveTo>
                    <a:pt x="0" y="0"/>
                  </a:moveTo>
                  <a:lnTo>
                    <a:pt x="0" y="285"/>
                  </a:lnTo>
                  <a:cubicBezTo>
                    <a:pt x="0" y="1330"/>
                    <a:pt x="855" y="2185"/>
                    <a:pt x="1900" y="2185"/>
                  </a:cubicBezTo>
                  <a:lnTo>
                    <a:pt x="23372" y="2185"/>
                  </a:lnTo>
                  <a:cubicBezTo>
                    <a:pt x="24417" y="2185"/>
                    <a:pt x="25272" y="1330"/>
                    <a:pt x="25272" y="285"/>
                  </a:cubicBezTo>
                  <a:lnTo>
                    <a:pt x="2527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3"/>
            <p:cNvSpPr/>
            <p:nvPr/>
          </p:nvSpPr>
          <p:spPr>
            <a:xfrm>
              <a:off x="3583950" y="2820650"/>
              <a:ext cx="111650" cy="111675"/>
            </a:xfrm>
            <a:custGeom>
              <a:avLst/>
              <a:gdLst/>
              <a:ahLst/>
              <a:cxnLst/>
              <a:rect l="l" t="t" r="r" b="b"/>
              <a:pathLst>
                <a:path w="4466" h="4467" extrusionOk="0">
                  <a:moveTo>
                    <a:pt x="0" y="1"/>
                  </a:moveTo>
                  <a:lnTo>
                    <a:pt x="0" y="4466"/>
                  </a:lnTo>
                  <a:lnTo>
                    <a:pt x="4466" y="4466"/>
                  </a:lnTo>
                  <a:lnTo>
                    <a:pt x="446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3"/>
            <p:cNvSpPr/>
            <p:nvPr/>
          </p:nvSpPr>
          <p:spPr>
            <a:xfrm>
              <a:off x="3487350" y="2915675"/>
              <a:ext cx="311175" cy="28525"/>
            </a:xfrm>
            <a:custGeom>
              <a:avLst/>
              <a:gdLst/>
              <a:ahLst/>
              <a:cxnLst/>
              <a:rect l="l" t="t" r="r" b="b"/>
              <a:pathLst>
                <a:path w="12447" h="1141" extrusionOk="0">
                  <a:moveTo>
                    <a:pt x="1" y="0"/>
                  </a:moveTo>
                  <a:lnTo>
                    <a:pt x="1" y="1140"/>
                  </a:lnTo>
                  <a:lnTo>
                    <a:pt x="12447" y="1140"/>
                  </a:lnTo>
                  <a:lnTo>
                    <a:pt x="1244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3"/>
            <p:cNvSpPr/>
            <p:nvPr/>
          </p:nvSpPr>
          <p:spPr>
            <a:xfrm>
              <a:off x="3633025" y="3284600"/>
              <a:ext cx="25" cy="467150"/>
            </a:xfrm>
            <a:custGeom>
              <a:avLst/>
              <a:gdLst/>
              <a:ahLst/>
              <a:cxnLst/>
              <a:rect l="l" t="t" r="r" b="b"/>
              <a:pathLst>
                <a:path w="1" h="18686" fill="none" extrusionOk="0">
                  <a:moveTo>
                    <a:pt x="1" y="18686"/>
                  </a:moveTo>
                  <a:lnTo>
                    <a:pt x="1"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3"/>
            <p:cNvSpPr/>
            <p:nvPr/>
          </p:nvSpPr>
          <p:spPr>
            <a:xfrm>
              <a:off x="4182500" y="2716950"/>
              <a:ext cx="467150" cy="25"/>
            </a:xfrm>
            <a:custGeom>
              <a:avLst/>
              <a:gdLst/>
              <a:ahLst/>
              <a:cxnLst/>
              <a:rect l="l" t="t" r="r" b="b"/>
              <a:pathLst>
                <a:path w="18686" h="1" fill="none" extrusionOk="0">
                  <a:moveTo>
                    <a:pt x="18685" y="0"/>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3"/>
            <p:cNvSpPr/>
            <p:nvPr/>
          </p:nvSpPr>
          <p:spPr>
            <a:xfrm>
              <a:off x="3633025" y="1694050"/>
              <a:ext cx="25" cy="467125"/>
            </a:xfrm>
            <a:custGeom>
              <a:avLst/>
              <a:gdLst/>
              <a:ahLst/>
              <a:cxnLst/>
              <a:rect l="l" t="t" r="r" b="b"/>
              <a:pathLst>
                <a:path w="1" h="18685" fill="none" extrusionOk="0">
                  <a:moveTo>
                    <a:pt x="1" y="18685"/>
                  </a:moveTo>
                  <a:lnTo>
                    <a:pt x="1"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3"/>
            <p:cNvSpPr/>
            <p:nvPr/>
          </p:nvSpPr>
          <p:spPr>
            <a:xfrm>
              <a:off x="4025725" y="2005975"/>
              <a:ext cx="311975" cy="311975"/>
            </a:xfrm>
            <a:custGeom>
              <a:avLst/>
              <a:gdLst/>
              <a:ahLst/>
              <a:cxnLst/>
              <a:rect l="l" t="t" r="r" b="b"/>
              <a:pathLst>
                <a:path w="12479" h="12479" fill="none" extrusionOk="0">
                  <a:moveTo>
                    <a:pt x="1" y="12478"/>
                  </a:moveTo>
                  <a:lnTo>
                    <a:pt x="12478"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3"/>
            <p:cNvSpPr/>
            <p:nvPr/>
          </p:nvSpPr>
          <p:spPr>
            <a:xfrm>
              <a:off x="4021775" y="3109650"/>
              <a:ext cx="311975" cy="311950"/>
            </a:xfrm>
            <a:custGeom>
              <a:avLst/>
              <a:gdLst/>
              <a:ahLst/>
              <a:cxnLst/>
              <a:rect l="l" t="t" r="r" b="b"/>
              <a:pathLst>
                <a:path w="12479" h="12478" fill="none" extrusionOk="0">
                  <a:moveTo>
                    <a:pt x="12478" y="12478"/>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3"/>
            <p:cNvSpPr/>
            <p:nvPr/>
          </p:nvSpPr>
          <p:spPr>
            <a:xfrm>
              <a:off x="4332925" y="2716150"/>
              <a:ext cx="441025" cy="809950"/>
            </a:xfrm>
            <a:custGeom>
              <a:avLst/>
              <a:gdLst/>
              <a:ahLst/>
              <a:cxnLst/>
              <a:rect l="l" t="t" r="r" b="b"/>
              <a:pathLst>
                <a:path w="17641" h="32398" extrusionOk="0">
                  <a:moveTo>
                    <a:pt x="11686" y="1"/>
                  </a:moveTo>
                  <a:cubicBezTo>
                    <a:pt x="11686" y="10990"/>
                    <a:pt x="7221" y="20965"/>
                    <a:pt x="0" y="28186"/>
                  </a:cubicBezTo>
                  <a:lnTo>
                    <a:pt x="4212" y="32398"/>
                  </a:lnTo>
                  <a:cubicBezTo>
                    <a:pt x="12510" y="24101"/>
                    <a:pt x="17640" y="12636"/>
                    <a:pt x="1764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3"/>
            <p:cNvSpPr/>
            <p:nvPr/>
          </p:nvSpPr>
          <p:spPr>
            <a:xfrm>
              <a:off x="4332125" y="1906225"/>
              <a:ext cx="441825" cy="809950"/>
            </a:xfrm>
            <a:custGeom>
              <a:avLst/>
              <a:gdLst/>
              <a:ahLst/>
              <a:cxnLst/>
              <a:rect l="l" t="t" r="r" b="b"/>
              <a:pathLst>
                <a:path w="17673" h="32398" extrusionOk="0">
                  <a:moveTo>
                    <a:pt x="4244" y="0"/>
                  </a:moveTo>
                  <a:lnTo>
                    <a:pt x="1" y="4212"/>
                  </a:lnTo>
                  <a:cubicBezTo>
                    <a:pt x="7253" y="11433"/>
                    <a:pt x="11718" y="21409"/>
                    <a:pt x="11718" y="32398"/>
                  </a:cubicBezTo>
                  <a:lnTo>
                    <a:pt x="17672" y="32398"/>
                  </a:lnTo>
                  <a:cubicBezTo>
                    <a:pt x="17672" y="19762"/>
                    <a:pt x="12542" y="8298"/>
                    <a:pt x="42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3"/>
            <p:cNvSpPr/>
            <p:nvPr/>
          </p:nvSpPr>
          <p:spPr>
            <a:xfrm>
              <a:off x="3628275" y="3420775"/>
              <a:ext cx="809975" cy="441825"/>
            </a:xfrm>
            <a:custGeom>
              <a:avLst/>
              <a:gdLst/>
              <a:ahLst/>
              <a:cxnLst/>
              <a:rect l="l" t="t" r="r" b="b"/>
              <a:pathLst>
                <a:path w="32399" h="17673" extrusionOk="0">
                  <a:moveTo>
                    <a:pt x="28186" y="1"/>
                  </a:moveTo>
                  <a:cubicBezTo>
                    <a:pt x="20966" y="7221"/>
                    <a:pt x="10990" y="11687"/>
                    <a:pt x="1" y="11687"/>
                  </a:cubicBezTo>
                  <a:lnTo>
                    <a:pt x="1" y="17672"/>
                  </a:lnTo>
                  <a:cubicBezTo>
                    <a:pt x="12637" y="17672"/>
                    <a:pt x="24101" y="12510"/>
                    <a:pt x="32398" y="4213"/>
                  </a:cubicBezTo>
                  <a:lnTo>
                    <a:pt x="2818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 name="Google Shape;582;p23"/>
          <p:cNvSpPr txBox="1"/>
          <p:nvPr/>
        </p:nvSpPr>
        <p:spPr>
          <a:xfrm>
            <a:off x="1759388" y="1334288"/>
            <a:ext cx="2568900" cy="247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latin typeface="Fira Sans Medium"/>
                <a:ea typeface="Fira Sans Medium"/>
                <a:cs typeface="Fira Sans Medium"/>
                <a:sym typeface="Fira Sans Medium"/>
              </a:rPr>
              <a:t>Visualization 2</a:t>
            </a:r>
            <a:endParaRPr sz="2800">
              <a:latin typeface="Fira Sans Medium"/>
              <a:ea typeface="Fira Sans Medium"/>
              <a:cs typeface="Fira Sans Medium"/>
              <a:sym typeface="Fira Sans Medium"/>
            </a:endParaRPr>
          </a:p>
        </p:txBody>
      </p:sp>
      <p:sp>
        <p:nvSpPr>
          <p:cNvPr id="583" name="Google Shape;583;p23"/>
          <p:cNvSpPr/>
          <p:nvPr/>
        </p:nvSpPr>
        <p:spPr>
          <a:xfrm>
            <a:off x="4929248" y="2334523"/>
            <a:ext cx="806383" cy="300423"/>
          </a:xfrm>
          <a:custGeom>
            <a:avLst/>
            <a:gdLst/>
            <a:ahLst/>
            <a:cxnLst/>
            <a:rect l="l" t="t" r="r" b="b"/>
            <a:pathLst>
              <a:path w="6905" h="2852" extrusionOk="0">
                <a:moveTo>
                  <a:pt x="5606" y="1"/>
                </a:moveTo>
                <a:cubicBezTo>
                  <a:pt x="5511" y="1"/>
                  <a:pt x="5416" y="96"/>
                  <a:pt x="5416" y="159"/>
                </a:cubicBezTo>
                <a:cubicBezTo>
                  <a:pt x="5416" y="254"/>
                  <a:pt x="5511" y="349"/>
                  <a:pt x="5606" y="349"/>
                </a:cubicBezTo>
                <a:lnTo>
                  <a:pt x="6113" y="349"/>
                </a:lnTo>
                <a:cubicBezTo>
                  <a:pt x="4466" y="1426"/>
                  <a:pt x="3009" y="1964"/>
                  <a:pt x="2059" y="2218"/>
                </a:cubicBezTo>
                <a:cubicBezTo>
                  <a:pt x="919" y="2503"/>
                  <a:pt x="222" y="2503"/>
                  <a:pt x="191" y="2503"/>
                </a:cubicBezTo>
                <a:cubicBezTo>
                  <a:pt x="159" y="2503"/>
                  <a:pt x="96" y="2534"/>
                  <a:pt x="64" y="2534"/>
                </a:cubicBezTo>
                <a:cubicBezTo>
                  <a:pt x="1" y="2566"/>
                  <a:pt x="1" y="2629"/>
                  <a:pt x="1" y="2661"/>
                </a:cubicBezTo>
                <a:cubicBezTo>
                  <a:pt x="1" y="2725"/>
                  <a:pt x="1" y="2756"/>
                  <a:pt x="32" y="2788"/>
                </a:cubicBezTo>
                <a:cubicBezTo>
                  <a:pt x="96" y="2820"/>
                  <a:pt x="127" y="2851"/>
                  <a:pt x="191" y="2851"/>
                </a:cubicBezTo>
                <a:lnTo>
                  <a:pt x="222" y="2851"/>
                </a:lnTo>
                <a:cubicBezTo>
                  <a:pt x="507" y="2851"/>
                  <a:pt x="3104" y="2788"/>
                  <a:pt x="6334" y="634"/>
                </a:cubicBezTo>
                <a:lnTo>
                  <a:pt x="6334" y="634"/>
                </a:lnTo>
                <a:lnTo>
                  <a:pt x="6208" y="1078"/>
                </a:lnTo>
                <a:cubicBezTo>
                  <a:pt x="6208" y="1141"/>
                  <a:pt x="6208" y="1173"/>
                  <a:pt x="6239" y="1236"/>
                </a:cubicBezTo>
                <a:cubicBezTo>
                  <a:pt x="6271" y="1268"/>
                  <a:pt x="6334" y="1299"/>
                  <a:pt x="6366" y="1299"/>
                </a:cubicBezTo>
                <a:lnTo>
                  <a:pt x="6429" y="1299"/>
                </a:lnTo>
                <a:cubicBezTo>
                  <a:pt x="6524" y="1299"/>
                  <a:pt x="6620" y="1236"/>
                  <a:pt x="6620" y="1173"/>
                </a:cubicBezTo>
                <a:lnTo>
                  <a:pt x="6905" y="223"/>
                </a:lnTo>
                <a:lnTo>
                  <a:pt x="6905" y="191"/>
                </a:lnTo>
                <a:cubicBezTo>
                  <a:pt x="6905" y="191"/>
                  <a:pt x="6905" y="159"/>
                  <a:pt x="6905" y="159"/>
                </a:cubicBezTo>
                <a:cubicBezTo>
                  <a:pt x="6905" y="159"/>
                  <a:pt x="6873" y="128"/>
                  <a:pt x="6873" y="128"/>
                </a:cubicBezTo>
                <a:cubicBezTo>
                  <a:pt x="6873" y="96"/>
                  <a:pt x="6873" y="96"/>
                  <a:pt x="6873" y="96"/>
                </a:cubicBezTo>
                <a:cubicBezTo>
                  <a:pt x="6873" y="96"/>
                  <a:pt x="6873" y="96"/>
                  <a:pt x="6841" y="64"/>
                </a:cubicBezTo>
                <a:cubicBezTo>
                  <a:pt x="6841" y="64"/>
                  <a:pt x="6841" y="64"/>
                  <a:pt x="6810" y="33"/>
                </a:cubicBezTo>
                <a:cubicBezTo>
                  <a:pt x="6778" y="33"/>
                  <a:pt x="6746" y="1"/>
                  <a:pt x="6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24"/>
          <p:cNvSpPr txBox="1"/>
          <p:nvPr/>
        </p:nvSpPr>
        <p:spPr>
          <a:xfrm>
            <a:off x="5166100" y="152400"/>
            <a:ext cx="37203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u="sng">
                <a:latin typeface="Fira Sans Medium"/>
                <a:ea typeface="Fira Sans Medium"/>
                <a:cs typeface="Fira Sans Medium"/>
                <a:sym typeface="Fira Sans Medium"/>
              </a:rPr>
              <a:t>Data (What)</a:t>
            </a:r>
            <a:endParaRPr sz="1800" u="sng">
              <a:latin typeface="Fira Sans Medium"/>
              <a:ea typeface="Fira Sans Medium"/>
              <a:cs typeface="Fira Sans Medium"/>
              <a:sym typeface="Fira Sans Medium"/>
            </a:endParaRPr>
          </a:p>
        </p:txBody>
      </p:sp>
      <p:sp>
        <p:nvSpPr>
          <p:cNvPr id="589" name="Google Shape;589;p24"/>
          <p:cNvSpPr txBox="1"/>
          <p:nvPr/>
        </p:nvSpPr>
        <p:spPr>
          <a:xfrm>
            <a:off x="5099500" y="679402"/>
            <a:ext cx="3720300" cy="40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latin typeface="Fira Sans"/>
                <a:ea typeface="Fira Sans"/>
                <a:cs typeface="Fira Sans"/>
                <a:sym typeface="Fira Sans"/>
              </a:rPr>
              <a:t>Items</a:t>
            </a:r>
            <a:endParaRPr sz="1200" b="1">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Tabular information</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Number of people vaccinated for each age range and group </a:t>
            </a: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a:p>
            <a:pPr marL="0" lvl="0" indent="0" algn="l" rtl="0">
              <a:lnSpc>
                <a:spcPct val="115000"/>
              </a:lnSpc>
              <a:spcBef>
                <a:spcPts val="0"/>
              </a:spcBef>
              <a:spcAft>
                <a:spcPts val="0"/>
              </a:spcAft>
              <a:buNone/>
            </a:pPr>
            <a:r>
              <a:rPr lang="en" sz="1200" b="1">
                <a:latin typeface="Fira Sans"/>
                <a:ea typeface="Fira Sans"/>
                <a:cs typeface="Fira Sans"/>
                <a:sym typeface="Fira Sans"/>
              </a:rPr>
              <a:t>Attributes</a:t>
            </a:r>
            <a:endParaRPr sz="1200" b="1">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Covid Vaccination Date</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Total Vaccinated</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Age Range (9 Columns)</a:t>
            </a: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a:p>
            <a:pPr marL="0" lvl="0" indent="0" algn="l" rtl="0">
              <a:lnSpc>
                <a:spcPct val="115000"/>
              </a:lnSpc>
              <a:spcBef>
                <a:spcPts val="0"/>
              </a:spcBef>
              <a:spcAft>
                <a:spcPts val="0"/>
              </a:spcAft>
              <a:buNone/>
            </a:pPr>
            <a:r>
              <a:rPr lang="en" sz="1200" b="1">
                <a:latin typeface="Fira Sans"/>
                <a:ea typeface="Fira Sans"/>
                <a:cs typeface="Fira Sans"/>
                <a:sym typeface="Fira Sans"/>
              </a:rPr>
              <a:t>Data Scales</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Ordinal: Vaccination Date</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Ratio:  Vaccinated patients for total and each age group</a:t>
            </a: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a:p>
            <a:pPr marL="0" lvl="0" indent="0" algn="l" rtl="0">
              <a:lnSpc>
                <a:spcPct val="115000"/>
              </a:lnSpc>
              <a:spcBef>
                <a:spcPts val="0"/>
              </a:spcBef>
              <a:spcAft>
                <a:spcPts val="0"/>
              </a:spcAft>
              <a:buNone/>
            </a:pPr>
            <a:r>
              <a:rPr lang="en" sz="1200" b="1">
                <a:latin typeface="Fira Sans"/>
                <a:ea typeface="Fira Sans"/>
                <a:cs typeface="Fira Sans"/>
                <a:sym typeface="Fira Sans"/>
              </a:rPr>
              <a:t>Static Availability</a:t>
            </a:r>
            <a:endParaRPr sz="1200" b="1">
              <a:latin typeface="Fira Sans"/>
              <a:ea typeface="Fira Sans"/>
              <a:cs typeface="Fira Sans"/>
              <a:sym typeface="Fira Sans"/>
            </a:endParaRPr>
          </a:p>
          <a:p>
            <a:pPr marL="0" lvl="0" indent="0" algn="l" rtl="0">
              <a:lnSpc>
                <a:spcPct val="115000"/>
              </a:lnSpc>
              <a:spcBef>
                <a:spcPts val="0"/>
              </a:spcBef>
              <a:spcAft>
                <a:spcPts val="0"/>
              </a:spcAft>
              <a:buNone/>
            </a:pPr>
            <a:r>
              <a:rPr lang="en" sz="1200" b="1">
                <a:latin typeface="Fira Sans"/>
                <a:ea typeface="Fira Sans"/>
                <a:cs typeface="Fira Sans"/>
                <a:sym typeface="Fira Sans"/>
              </a:rPr>
              <a:t>No data hierarchy</a:t>
            </a:r>
            <a:endParaRPr sz="1200" b="1">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p:txBody>
      </p:sp>
      <p:sp>
        <p:nvSpPr>
          <p:cNvPr id="590" name="Google Shape;590;p24"/>
          <p:cNvSpPr txBox="1"/>
          <p:nvPr/>
        </p:nvSpPr>
        <p:spPr>
          <a:xfrm>
            <a:off x="7169175" y="1936675"/>
            <a:ext cx="2221800" cy="7941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Shielding </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Care home</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LD</a:t>
            </a:r>
            <a:endParaRPr sz="1200">
              <a:latin typeface="Fira Sans"/>
              <a:ea typeface="Fira Sans"/>
              <a:cs typeface="Fira Sans"/>
              <a:sym typeface="Fira Sans"/>
            </a:endParaRPr>
          </a:p>
        </p:txBody>
      </p:sp>
      <p:pic>
        <p:nvPicPr>
          <p:cNvPr id="591" name="Google Shape;591;p24"/>
          <p:cNvPicPr preferRelativeResize="0"/>
          <p:nvPr/>
        </p:nvPicPr>
        <p:blipFill>
          <a:blip r:embed="rId3">
            <a:alphaModFix/>
          </a:blip>
          <a:stretch>
            <a:fillRect/>
          </a:stretch>
        </p:blipFill>
        <p:spPr>
          <a:xfrm>
            <a:off x="78375" y="1279500"/>
            <a:ext cx="4794701" cy="2289657"/>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25"/>
          <p:cNvSpPr txBox="1"/>
          <p:nvPr/>
        </p:nvSpPr>
        <p:spPr>
          <a:xfrm>
            <a:off x="5166100" y="152400"/>
            <a:ext cx="37203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u="sng">
                <a:latin typeface="Fira Sans Medium"/>
                <a:ea typeface="Fira Sans Medium"/>
                <a:cs typeface="Fira Sans Medium"/>
                <a:sym typeface="Fira Sans Medium"/>
              </a:rPr>
              <a:t>Task (Why)</a:t>
            </a:r>
            <a:endParaRPr sz="1800" u="sng">
              <a:latin typeface="Fira Sans Medium"/>
              <a:ea typeface="Fira Sans Medium"/>
              <a:cs typeface="Fira Sans Medium"/>
              <a:sym typeface="Fira Sans Medium"/>
            </a:endParaRPr>
          </a:p>
        </p:txBody>
      </p:sp>
      <p:sp>
        <p:nvSpPr>
          <p:cNvPr id="597" name="Google Shape;597;p25"/>
          <p:cNvSpPr txBox="1"/>
          <p:nvPr/>
        </p:nvSpPr>
        <p:spPr>
          <a:xfrm>
            <a:off x="5166100" y="633600"/>
            <a:ext cx="3720300" cy="43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latin typeface="Fira Sans"/>
                <a:ea typeface="Fira Sans"/>
                <a:cs typeface="Fira Sans"/>
                <a:sym typeface="Fira Sans"/>
              </a:rPr>
              <a:t>Analyze</a:t>
            </a:r>
            <a:endParaRPr sz="1200" b="1">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Exploratory </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b="1">
                <a:latin typeface="Fira Sans"/>
                <a:ea typeface="Fira Sans"/>
                <a:cs typeface="Fira Sans"/>
                <a:sym typeface="Fira Sans"/>
              </a:rPr>
              <a:t>Consume</a:t>
            </a:r>
            <a:endParaRPr sz="1200">
              <a:latin typeface="Fira Sans"/>
              <a:ea typeface="Fira Sans"/>
              <a:cs typeface="Fira Sans"/>
              <a:sym typeface="Fira Sans"/>
            </a:endParaRPr>
          </a:p>
          <a:p>
            <a:pPr marL="914400" lvl="1" indent="-304800" algn="l" rtl="0">
              <a:lnSpc>
                <a:spcPct val="115000"/>
              </a:lnSpc>
              <a:spcBef>
                <a:spcPts val="0"/>
              </a:spcBef>
              <a:spcAft>
                <a:spcPts val="0"/>
              </a:spcAft>
              <a:buSzPts val="1200"/>
              <a:buFont typeface="Fira Sans"/>
              <a:buChar char="○"/>
            </a:pPr>
            <a:r>
              <a:rPr lang="en" sz="1200" b="1">
                <a:latin typeface="Fira Sans"/>
                <a:ea typeface="Fira Sans"/>
                <a:cs typeface="Fira Sans"/>
                <a:sym typeface="Fira Sans"/>
              </a:rPr>
              <a:t>Discover </a:t>
            </a:r>
            <a:r>
              <a:rPr lang="en" sz="1200">
                <a:latin typeface="Fira Sans"/>
                <a:ea typeface="Fira Sans"/>
                <a:cs typeface="Fira Sans"/>
                <a:sym typeface="Fira Sans"/>
              </a:rPr>
              <a:t>additional information i.e. the number of vaccinated patient for each age group</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b="1">
                <a:latin typeface="Fira Sans"/>
                <a:ea typeface="Fira Sans"/>
                <a:cs typeface="Fira Sans"/>
                <a:sym typeface="Fira Sans"/>
              </a:rPr>
              <a:t>Produce</a:t>
            </a:r>
            <a:r>
              <a:rPr lang="en" sz="1200">
                <a:latin typeface="Fira Sans"/>
                <a:ea typeface="Fira Sans"/>
                <a:cs typeface="Fira Sans"/>
                <a:sym typeface="Fira Sans"/>
              </a:rPr>
              <a:t>: Annotation with age group</a:t>
            </a:r>
            <a:endParaRPr sz="1200">
              <a:latin typeface="Fira Sans"/>
              <a:ea typeface="Fira Sans"/>
              <a:cs typeface="Fira Sans"/>
              <a:sym typeface="Fira Sans"/>
            </a:endParaRPr>
          </a:p>
          <a:p>
            <a:pPr marL="0" lvl="0" indent="0" algn="l" rtl="0">
              <a:lnSpc>
                <a:spcPct val="115000"/>
              </a:lnSpc>
              <a:spcBef>
                <a:spcPts val="1000"/>
              </a:spcBef>
              <a:spcAft>
                <a:spcPts val="0"/>
              </a:spcAft>
              <a:buNone/>
            </a:pPr>
            <a:r>
              <a:rPr lang="en" sz="1200" b="1">
                <a:latin typeface="Fira Sans"/>
                <a:ea typeface="Fira Sans"/>
                <a:cs typeface="Fira Sans"/>
                <a:sym typeface="Fira Sans"/>
              </a:rPr>
              <a:t>Search</a:t>
            </a:r>
            <a:endParaRPr sz="1200" b="1">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b="1">
                <a:latin typeface="Fira Sans"/>
                <a:ea typeface="Fira Sans"/>
                <a:cs typeface="Fira Sans"/>
                <a:sym typeface="Fira Sans"/>
              </a:rPr>
              <a:t>Browse</a:t>
            </a:r>
            <a:endParaRPr sz="1200" b="1">
              <a:latin typeface="Fira Sans"/>
              <a:ea typeface="Fira Sans"/>
              <a:cs typeface="Fira Sans"/>
              <a:sym typeface="Fira Sans"/>
            </a:endParaRPr>
          </a:p>
          <a:p>
            <a:pPr marL="914400" lvl="1" indent="-304800" algn="l" rtl="0">
              <a:lnSpc>
                <a:spcPct val="115000"/>
              </a:lnSpc>
              <a:spcBef>
                <a:spcPts val="0"/>
              </a:spcBef>
              <a:spcAft>
                <a:spcPts val="0"/>
              </a:spcAft>
              <a:buSzPts val="1200"/>
              <a:buFont typeface="Fira Sans"/>
              <a:buChar char="○"/>
            </a:pPr>
            <a:r>
              <a:rPr lang="en" sz="1200" b="1">
                <a:latin typeface="Fira Sans"/>
                <a:ea typeface="Fira Sans"/>
                <a:cs typeface="Fira Sans"/>
                <a:sym typeface="Fira Sans"/>
              </a:rPr>
              <a:t>Target Unknown</a:t>
            </a:r>
            <a:r>
              <a:rPr lang="en" sz="1200">
                <a:latin typeface="Fira Sans"/>
                <a:ea typeface="Fira Sans"/>
                <a:cs typeface="Fira Sans"/>
                <a:sym typeface="Fira Sans"/>
              </a:rPr>
              <a:t>: Vaccination Rate</a:t>
            </a:r>
            <a:endParaRPr sz="1200">
              <a:latin typeface="Fira Sans"/>
              <a:ea typeface="Fira Sans"/>
              <a:cs typeface="Fira Sans"/>
              <a:sym typeface="Fira Sans"/>
            </a:endParaRPr>
          </a:p>
          <a:p>
            <a:pPr marL="914400" lvl="1" indent="-304800" algn="l" rtl="0">
              <a:lnSpc>
                <a:spcPct val="115000"/>
              </a:lnSpc>
              <a:spcBef>
                <a:spcPts val="0"/>
              </a:spcBef>
              <a:spcAft>
                <a:spcPts val="0"/>
              </a:spcAft>
              <a:buSzPts val="1200"/>
              <a:buFont typeface="Fira Sans"/>
              <a:buChar char="○"/>
            </a:pPr>
            <a:r>
              <a:rPr lang="en" sz="1200" b="1">
                <a:latin typeface="Fira Sans"/>
                <a:ea typeface="Fira Sans"/>
                <a:cs typeface="Fira Sans"/>
                <a:sym typeface="Fira Sans"/>
              </a:rPr>
              <a:t>Location Known</a:t>
            </a:r>
            <a:r>
              <a:rPr lang="en" sz="1200">
                <a:latin typeface="Fira Sans"/>
                <a:ea typeface="Fira Sans"/>
                <a:cs typeface="Fira Sans"/>
                <a:sym typeface="Fira Sans"/>
              </a:rPr>
              <a:t>: Age Group</a:t>
            </a:r>
            <a:endParaRPr sz="1200">
              <a:latin typeface="Fira Sans"/>
              <a:ea typeface="Fira Sans"/>
              <a:cs typeface="Fira Sans"/>
              <a:sym typeface="Fira Sans"/>
            </a:endParaRPr>
          </a:p>
          <a:p>
            <a:pPr marL="0" lvl="0" indent="0" algn="l" rtl="0">
              <a:lnSpc>
                <a:spcPct val="115000"/>
              </a:lnSpc>
              <a:spcBef>
                <a:spcPts val="0"/>
              </a:spcBef>
              <a:spcAft>
                <a:spcPts val="0"/>
              </a:spcAft>
              <a:buNone/>
            </a:pPr>
            <a:r>
              <a:rPr lang="en" sz="1200" b="1">
                <a:latin typeface="Fira Sans"/>
                <a:ea typeface="Fira Sans"/>
                <a:cs typeface="Fira Sans"/>
                <a:sym typeface="Fira Sans"/>
              </a:rPr>
              <a:t>Query</a:t>
            </a:r>
            <a:endParaRPr sz="1200" b="1">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b="1">
                <a:latin typeface="Fira Sans"/>
                <a:ea typeface="Fira Sans"/>
                <a:cs typeface="Fira Sans"/>
                <a:sym typeface="Fira Sans"/>
              </a:rPr>
              <a:t>Identify</a:t>
            </a:r>
            <a:r>
              <a:rPr lang="en" sz="1200">
                <a:latin typeface="Fira Sans"/>
                <a:ea typeface="Fira Sans"/>
                <a:cs typeface="Fira Sans"/>
                <a:sym typeface="Fira Sans"/>
              </a:rPr>
              <a:t> : Number of vaccinated patients</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b="1">
                <a:latin typeface="Fira Sans"/>
                <a:ea typeface="Fira Sans"/>
                <a:cs typeface="Fira Sans"/>
                <a:sym typeface="Fira Sans"/>
              </a:rPr>
              <a:t>Compare: </a:t>
            </a:r>
            <a:r>
              <a:rPr lang="en" sz="1200">
                <a:latin typeface="Fira Sans"/>
                <a:ea typeface="Fira Sans"/>
                <a:cs typeface="Fira Sans"/>
                <a:sym typeface="Fira Sans"/>
              </a:rPr>
              <a:t>Age group value</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b="1">
                <a:latin typeface="Fira Sans"/>
                <a:ea typeface="Fira Sans"/>
                <a:cs typeface="Fira Sans"/>
                <a:sym typeface="Fira Sans"/>
              </a:rPr>
              <a:t>Summarize:</a:t>
            </a:r>
            <a:r>
              <a:rPr lang="en" sz="1200">
                <a:latin typeface="Fira Sans"/>
                <a:ea typeface="Fira Sans"/>
                <a:cs typeface="Fira Sans"/>
                <a:sym typeface="Fira Sans"/>
              </a:rPr>
              <a:t> Time taken for each age group to complete first dose vaccination</a:t>
            </a:r>
            <a:endParaRPr sz="1200">
              <a:latin typeface="Fira Sans"/>
              <a:ea typeface="Fira Sans"/>
              <a:cs typeface="Fira Sans"/>
              <a:sym typeface="Fira Sans"/>
            </a:endParaRPr>
          </a:p>
          <a:p>
            <a:pPr marL="0" lvl="0" indent="0" algn="l" rtl="0">
              <a:lnSpc>
                <a:spcPct val="115000"/>
              </a:lnSpc>
              <a:spcBef>
                <a:spcPts val="1000"/>
              </a:spcBef>
              <a:spcAft>
                <a:spcPts val="0"/>
              </a:spcAft>
              <a:buNone/>
            </a:pPr>
            <a:r>
              <a:rPr lang="en" sz="1200" b="1">
                <a:latin typeface="Fira Sans"/>
                <a:ea typeface="Fira Sans"/>
                <a:cs typeface="Fira Sans"/>
                <a:sym typeface="Fira Sans"/>
              </a:rPr>
              <a:t>Target</a:t>
            </a:r>
            <a:endParaRPr sz="1200" b="1">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Completion of age group vaccination </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Monitor similar age group </a:t>
            </a: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p:txBody>
      </p:sp>
      <p:pic>
        <p:nvPicPr>
          <p:cNvPr id="598" name="Google Shape;598;p25"/>
          <p:cNvPicPr preferRelativeResize="0"/>
          <p:nvPr/>
        </p:nvPicPr>
        <p:blipFill>
          <a:blip r:embed="rId3">
            <a:alphaModFix/>
          </a:blip>
          <a:stretch>
            <a:fillRect/>
          </a:stretch>
        </p:blipFill>
        <p:spPr>
          <a:xfrm>
            <a:off x="78375" y="1279500"/>
            <a:ext cx="4794701" cy="2289657"/>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26"/>
          <p:cNvSpPr txBox="1"/>
          <p:nvPr/>
        </p:nvSpPr>
        <p:spPr>
          <a:xfrm>
            <a:off x="5166100" y="152400"/>
            <a:ext cx="37203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u="sng">
                <a:latin typeface="Fira Sans Medium"/>
                <a:ea typeface="Fira Sans Medium"/>
                <a:cs typeface="Fira Sans Medium"/>
                <a:sym typeface="Fira Sans Medium"/>
              </a:rPr>
              <a:t>Idiom (How)</a:t>
            </a:r>
            <a:endParaRPr sz="1800" u="sng">
              <a:latin typeface="Fira Sans Medium"/>
              <a:ea typeface="Fira Sans Medium"/>
              <a:cs typeface="Fira Sans Medium"/>
              <a:sym typeface="Fira Sans Medium"/>
            </a:endParaRPr>
          </a:p>
        </p:txBody>
      </p:sp>
      <p:sp>
        <p:nvSpPr>
          <p:cNvPr id="604" name="Google Shape;604;p26"/>
          <p:cNvSpPr txBox="1"/>
          <p:nvPr/>
        </p:nvSpPr>
        <p:spPr>
          <a:xfrm>
            <a:off x="5166100" y="633600"/>
            <a:ext cx="3720300" cy="43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latin typeface="Fira Sans"/>
                <a:ea typeface="Fira Sans"/>
                <a:cs typeface="Fira Sans"/>
                <a:sym typeface="Fira Sans"/>
              </a:rPr>
              <a:t>Encode </a:t>
            </a:r>
            <a:r>
              <a:rPr lang="en" sz="1200">
                <a:latin typeface="Fira Sans"/>
                <a:ea typeface="Fira Sans"/>
                <a:cs typeface="Fira Sans"/>
                <a:sym typeface="Fira Sans"/>
              </a:rPr>
              <a:t>(Line Chart)</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b="1">
                <a:latin typeface="Fira Sans"/>
                <a:ea typeface="Fira Sans"/>
                <a:cs typeface="Fira Sans"/>
                <a:sym typeface="Fira Sans"/>
              </a:rPr>
              <a:t>Express</a:t>
            </a:r>
            <a:endParaRPr sz="1200" b="1">
              <a:latin typeface="Fira Sans"/>
              <a:ea typeface="Fira Sans"/>
              <a:cs typeface="Fira Sans"/>
              <a:sym typeface="Fira Sans"/>
            </a:endParaRPr>
          </a:p>
          <a:p>
            <a:pPr marL="914400" lvl="1"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Y-axis: Number of Vaccinated Patient</a:t>
            </a:r>
            <a:endParaRPr sz="1200">
              <a:latin typeface="Fira Sans"/>
              <a:ea typeface="Fira Sans"/>
              <a:cs typeface="Fira Sans"/>
              <a:sym typeface="Fira Sans"/>
            </a:endParaRPr>
          </a:p>
          <a:p>
            <a:pPr marL="914400" lvl="1" indent="-304800" algn="l" rtl="0">
              <a:lnSpc>
                <a:spcPct val="150000"/>
              </a:lnSpc>
              <a:spcBef>
                <a:spcPts val="0"/>
              </a:spcBef>
              <a:spcAft>
                <a:spcPts val="0"/>
              </a:spcAft>
              <a:buSzPts val="1200"/>
              <a:buFont typeface="Fira Sans"/>
              <a:buChar char="○"/>
            </a:pPr>
            <a:r>
              <a:rPr lang="en" sz="1200">
                <a:latin typeface="Fira Sans"/>
                <a:ea typeface="Fira Sans"/>
                <a:cs typeface="Fira Sans"/>
                <a:sym typeface="Fira Sans"/>
              </a:rPr>
              <a:t>X-axis: Date of Vaccination</a:t>
            </a:r>
            <a:endParaRPr sz="1200">
              <a:latin typeface="Fira Sans"/>
              <a:ea typeface="Fira Sans"/>
              <a:cs typeface="Fira Sans"/>
              <a:sym typeface="Fira Sans"/>
            </a:endParaRPr>
          </a:p>
          <a:p>
            <a:pPr marL="457200" lvl="0" indent="-304800" algn="l" rtl="0">
              <a:lnSpc>
                <a:spcPct val="150000"/>
              </a:lnSpc>
              <a:spcBef>
                <a:spcPts val="0"/>
              </a:spcBef>
              <a:spcAft>
                <a:spcPts val="0"/>
              </a:spcAft>
              <a:buSzPts val="1200"/>
              <a:buFont typeface="Fira Sans"/>
              <a:buChar char="●"/>
            </a:pPr>
            <a:r>
              <a:rPr lang="en" sz="1200" b="1">
                <a:latin typeface="Fira Sans"/>
                <a:ea typeface="Fira Sans"/>
                <a:cs typeface="Fira Sans"/>
                <a:sym typeface="Fira Sans"/>
              </a:rPr>
              <a:t>Size </a:t>
            </a:r>
            <a:r>
              <a:rPr lang="en" sz="1200">
                <a:latin typeface="Fira Sans"/>
                <a:ea typeface="Fira Sans"/>
                <a:cs typeface="Fira Sans"/>
                <a:sym typeface="Fira Sans"/>
              </a:rPr>
              <a:t>(Height) - Number of people</a:t>
            </a:r>
            <a:endParaRPr sz="1200">
              <a:latin typeface="Fira Sans"/>
              <a:ea typeface="Fira Sans"/>
              <a:cs typeface="Fira Sans"/>
              <a:sym typeface="Fira Sans"/>
            </a:endParaRPr>
          </a:p>
          <a:p>
            <a:pPr marL="457200" lvl="0" indent="-304800" algn="l" rtl="0">
              <a:lnSpc>
                <a:spcPct val="150000"/>
              </a:lnSpc>
              <a:spcBef>
                <a:spcPts val="0"/>
              </a:spcBef>
              <a:spcAft>
                <a:spcPts val="0"/>
              </a:spcAft>
              <a:buSzPts val="1200"/>
              <a:buFont typeface="Fira Sans"/>
              <a:buChar char="●"/>
            </a:pPr>
            <a:r>
              <a:rPr lang="en" sz="1200" b="1">
                <a:latin typeface="Fira Sans"/>
                <a:ea typeface="Fira Sans"/>
                <a:cs typeface="Fira Sans"/>
                <a:sym typeface="Fira Sans"/>
              </a:rPr>
              <a:t>Color </a:t>
            </a:r>
            <a:r>
              <a:rPr lang="en" sz="1200">
                <a:latin typeface="Fira Sans"/>
                <a:ea typeface="Fira Sans"/>
                <a:cs typeface="Fira Sans"/>
                <a:sym typeface="Fira Sans"/>
              </a:rPr>
              <a:t>- Hue (Age group)</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b="1">
                <a:latin typeface="Fira Sans"/>
                <a:ea typeface="Fira Sans"/>
                <a:cs typeface="Fira Sans"/>
                <a:sym typeface="Fira Sans"/>
              </a:rPr>
              <a:t>Order </a:t>
            </a:r>
            <a:r>
              <a:rPr lang="en" sz="1200">
                <a:latin typeface="Fira Sans"/>
                <a:ea typeface="Fira Sans"/>
                <a:cs typeface="Fira Sans"/>
                <a:sym typeface="Fira Sans"/>
              </a:rPr>
              <a:t>- Cumulative vaccinated patient over time</a:t>
            </a:r>
            <a:endParaRPr sz="1200">
              <a:latin typeface="Fira Sans"/>
              <a:ea typeface="Fira Sans"/>
              <a:cs typeface="Fira Sans"/>
              <a:sym typeface="Fira Sans"/>
            </a:endParaRPr>
          </a:p>
          <a:p>
            <a:pPr marL="457200" lvl="0" indent="-304800" algn="l" rtl="0">
              <a:lnSpc>
                <a:spcPct val="115000"/>
              </a:lnSpc>
              <a:spcBef>
                <a:spcPts val="1000"/>
              </a:spcBef>
              <a:spcAft>
                <a:spcPts val="0"/>
              </a:spcAft>
              <a:buSzPts val="1200"/>
              <a:buFont typeface="Fira Sans"/>
              <a:buChar char="●"/>
            </a:pPr>
            <a:r>
              <a:rPr lang="en" sz="1200" b="1">
                <a:latin typeface="Fira Sans"/>
                <a:ea typeface="Fira Sans"/>
                <a:cs typeface="Fira Sans"/>
                <a:sym typeface="Fira Sans"/>
              </a:rPr>
              <a:t>Separate</a:t>
            </a:r>
            <a:endParaRPr sz="1200" b="1">
              <a:latin typeface="Fira Sans"/>
              <a:ea typeface="Fira Sans"/>
              <a:cs typeface="Fira Sans"/>
              <a:sym typeface="Fira Sans"/>
            </a:endParaRPr>
          </a:p>
          <a:p>
            <a:pPr marL="914400" lvl="1"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Age Group</a:t>
            </a:r>
            <a:endParaRPr sz="1200">
              <a:latin typeface="Fira Sans"/>
              <a:ea typeface="Fira Sans"/>
              <a:cs typeface="Fira Sans"/>
              <a:sym typeface="Fira Sans"/>
            </a:endParaRPr>
          </a:p>
          <a:p>
            <a:pPr marL="914400" lvl="1"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Date</a:t>
            </a: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p:txBody>
      </p:sp>
      <p:pic>
        <p:nvPicPr>
          <p:cNvPr id="605" name="Google Shape;605;p26"/>
          <p:cNvPicPr preferRelativeResize="0"/>
          <p:nvPr/>
        </p:nvPicPr>
        <p:blipFill>
          <a:blip r:embed="rId3">
            <a:alphaModFix/>
          </a:blip>
          <a:stretch>
            <a:fillRect/>
          </a:stretch>
        </p:blipFill>
        <p:spPr>
          <a:xfrm>
            <a:off x="78375" y="1279500"/>
            <a:ext cx="4794701" cy="2289657"/>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27"/>
          <p:cNvSpPr txBox="1"/>
          <p:nvPr/>
        </p:nvSpPr>
        <p:spPr>
          <a:xfrm>
            <a:off x="5166100" y="152400"/>
            <a:ext cx="37203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u="sng">
                <a:latin typeface="Fira Sans Medium"/>
                <a:ea typeface="Fira Sans Medium"/>
                <a:cs typeface="Fira Sans Medium"/>
                <a:sym typeface="Fira Sans Medium"/>
              </a:rPr>
              <a:t>Critique</a:t>
            </a:r>
            <a:endParaRPr sz="1800" u="sng">
              <a:latin typeface="Fira Sans Medium"/>
              <a:ea typeface="Fira Sans Medium"/>
              <a:cs typeface="Fira Sans Medium"/>
              <a:sym typeface="Fira Sans Medium"/>
            </a:endParaRPr>
          </a:p>
        </p:txBody>
      </p:sp>
      <p:sp>
        <p:nvSpPr>
          <p:cNvPr id="611" name="Google Shape;611;p27"/>
          <p:cNvSpPr txBox="1"/>
          <p:nvPr/>
        </p:nvSpPr>
        <p:spPr>
          <a:xfrm>
            <a:off x="5166100" y="481200"/>
            <a:ext cx="3720300" cy="425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latin typeface="Fira Sans"/>
                <a:ea typeface="Fira Sans"/>
                <a:cs typeface="Fira Sans"/>
                <a:sym typeface="Fira Sans"/>
              </a:rPr>
              <a:t>Accuracy</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Linechart accurately shows quick sense of how things changes over time</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Bad readability</a:t>
            </a:r>
            <a:endParaRPr sz="1200">
              <a:latin typeface="Fira Sans"/>
              <a:ea typeface="Fira Sans"/>
              <a:cs typeface="Fira Sans"/>
              <a:sym typeface="Fira Sans"/>
            </a:endParaRPr>
          </a:p>
          <a:p>
            <a:pPr marL="914400" lvl="1"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Overlapping of lines category </a:t>
            </a:r>
            <a:endParaRPr sz="1200">
              <a:latin typeface="Fira Sans"/>
              <a:ea typeface="Fira Sans"/>
              <a:cs typeface="Fira Sans"/>
              <a:sym typeface="Fira Sans"/>
            </a:endParaRPr>
          </a:p>
          <a:p>
            <a:pPr marL="914400" lvl="1"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Vertical data label</a:t>
            </a:r>
            <a:endParaRPr sz="1200">
              <a:latin typeface="Fira Sans"/>
              <a:ea typeface="Fira Sans"/>
              <a:cs typeface="Fira Sans"/>
              <a:sym typeface="Fira Sans"/>
            </a:endParaRPr>
          </a:p>
          <a:p>
            <a:pPr marL="0" lvl="0" indent="0" algn="l" rtl="0">
              <a:lnSpc>
                <a:spcPct val="115000"/>
              </a:lnSpc>
              <a:spcBef>
                <a:spcPts val="1000"/>
              </a:spcBef>
              <a:spcAft>
                <a:spcPts val="0"/>
              </a:spcAft>
              <a:buNone/>
            </a:pPr>
            <a:r>
              <a:rPr lang="en" sz="1200" b="1">
                <a:latin typeface="Fira Sans"/>
                <a:ea typeface="Fira Sans"/>
                <a:cs typeface="Fira Sans"/>
                <a:sym typeface="Fira Sans"/>
              </a:rPr>
              <a:t>Discriminability</a:t>
            </a:r>
            <a:endParaRPr sz="1200" b="1">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Hard to discriminate - too many age group</a:t>
            </a:r>
            <a:endParaRPr sz="1200">
              <a:latin typeface="Fira Sans"/>
              <a:ea typeface="Fira Sans"/>
              <a:cs typeface="Fira Sans"/>
              <a:sym typeface="Fira Sans"/>
            </a:endParaRPr>
          </a:p>
          <a:p>
            <a:pPr marL="0" lvl="0" indent="0" algn="l" rtl="0">
              <a:lnSpc>
                <a:spcPct val="115000"/>
              </a:lnSpc>
              <a:spcBef>
                <a:spcPts val="1000"/>
              </a:spcBef>
              <a:spcAft>
                <a:spcPts val="0"/>
              </a:spcAft>
              <a:buNone/>
            </a:pPr>
            <a:r>
              <a:rPr lang="en" sz="1200" b="1">
                <a:latin typeface="Fira Sans"/>
                <a:ea typeface="Fira Sans"/>
                <a:cs typeface="Fira Sans"/>
                <a:sym typeface="Fira Sans"/>
              </a:rPr>
              <a:t>Grouping</a:t>
            </a:r>
            <a:endParaRPr sz="1200" b="1">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b="1">
                <a:latin typeface="Fira Sans"/>
                <a:ea typeface="Fira Sans"/>
                <a:cs typeface="Fira Sans"/>
                <a:sym typeface="Fira Sans"/>
              </a:rPr>
              <a:t>Similarity </a:t>
            </a:r>
            <a:r>
              <a:rPr lang="en" sz="1200">
                <a:latin typeface="Fira Sans"/>
                <a:ea typeface="Fira Sans"/>
                <a:cs typeface="Fira Sans"/>
                <a:sym typeface="Fira Sans"/>
              </a:rPr>
              <a:t>- Some of the colors used are similar but are different categorical groups; making it hard to differentiate</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b="1">
                <a:latin typeface="Fira Sans"/>
                <a:ea typeface="Fira Sans"/>
                <a:cs typeface="Fira Sans"/>
                <a:sym typeface="Fira Sans"/>
              </a:rPr>
              <a:t>Continuity </a:t>
            </a:r>
            <a:r>
              <a:rPr lang="en" sz="1200">
                <a:latin typeface="Fira Sans"/>
                <a:ea typeface="Fira Sans"/>
                <a:cs typeface="Fira Sans"/>
                <a:sym typeface="Fira Sans"/>
              </a:rPr>
              <a:t>- Continuous path over time</a:t>
            </a:r>
            <a:endParaRPr sz="1200">
              <a:latin typeface="Fira Sans"/>
              <a:ea typeface="Fira Sans"/>
              <a:cs typeface="Fira Sans"/>
              <a:sym typeface="Fira Sans"/>
            </a:endParaRPr>
          </a:p>
          <a:p>
            <a:pPr marL="0" lvl="0" indent="0" algn="l" rtl="0">
              <a:lnSpc>
                <a:spcPct val="115000"/>
              </a:lnSpc>
              <a:spcBef>
                <a:spcPts val="1000"/>
              </a:spcBef>
              <a:spcAft>
                <a:spcPts val="0"/>
              </a:spcAft>
              <a:buNone/>
            </a:pPr>
            <a:r>
              <a:rPr lang="en" sz="1200" b="1">
                <a:latin typeface="Fira Sans"/>
                <a:ea typeface="Fira Sans"/>
                <a:cs typeface="Fira Sans"/>
                <a:sym typeface="Fira Sans"/>
              </a:rPr>
              <a:t>Expressiveness</a:t>
            </a:r>
            <a:endParaRPr sz="1200" b="1">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X-axis date is inconsistent with sporadic interval jumps</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Legend unsorted with no order and includes categorical labels (eg. care home)</a:t>
            </a: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p:txBody>
      </p:sp>
      <p:pic>
        <p:nvPicPr>
          <p:cNvPr id="612" name="Google Shape;612;p27"/>
          <p:cNvPicPr preferRelativeResize="0"/>
          <p:nvPr/>
        </p:nvPicPr>
        <p:blipFill>
          <a:blip r:embed="rId3">
            <a:alphaModFix/>
          </a:blip>
          <a:stretch>
            <a:fillRect/>
          </a:stretch>
        </p:blipFill>
        <p:spPr>
          <a:xfrm>
            <a:off x="78375" y="1279500"/>
            <a:ext cx="4794701" cy="2289657"/>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8"/>
          <p:cNvSpPr txBox="1"/>
          <p:nvPr/>
        </p:nvSpPr>
        <p:spPr>
          <a:xfrm>
            <a:off x="5166100" y="152400"/>
            <a:ext cx="37203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u="sng">
                <a:latin typeface="Fira Sans Medium"/>
                <a:ea typeface="Fira Sans Medium"/>
                <a:cs typeface="Fira Sans Medium"/>
                <a:sym typeface="Fira Sans Medium"/>
              </a:rPr>
              <a:t>Improvement</a:t>
            </a:r>
            <a:endParaRPr sz="1800" u="sng">
              <a:latin typeface="Fira Sans Medium"/>
              <a:ea typeface="Fira Sans Medium"/>
              <a:cs typeface="Fira Sans Medium"/>
              <a:sym typeface="Fira Sans Medium"/>
            </a:endParaRPr>
          </a:p>
        </p:txBody>
      </p:sp>
      <p:sp>
        <p:nvSpPr>
          <p:cNvPr id="618" name="Google Shape;618;p28"/>
          <p:cNvSpPr txBox="1"/>
          <p:nvPr/>
        </p:nvSpPr>
        <p:spPr>
          <a:xfrm>
            <a:off x="5166100" y="633600"/>
            <a:ext cx="3720300" cy="43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latin typeface="Fira Sans"/>
                <a:ea typeface="Fira Sans"/>
                <a:cs typeface="Fira Sans"/>
                <a:sym typeface="Fira Sans"/>
              </a:rPr>
              <a:t>Accuracy</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Linestack chart to show each group value </a:t>
            </a:r>
            <a:endParaRPr sz="1200">
              <a:latin typeface="Fira Sans"/>
              <a:ea typeface="Fira Sans"/>
              <a:cs typeface="Fira Sans"/>
              <a:sym typeface="Fira Sans"/>
            </a:endParaRPr>
          </a:p>
          <a:p>
            <a:pPr marL="0" lvl="0" indent="0" algn="l" rtl="0">
              <a:lnSpc>
                <a:spcPct val="115000"/>
              </a:lnSpc>
              <a:spcBef>
                <a:spcPts val="1000"/>
              </a:spcBef>
              <a:spcAft>
                <a:spcPts val="0"/>
              </a:spcAft>
              <a:buNone/>
            </a:pPr>
            <a:r>
              <a:rPr lang="en" sz="1200" b="1">
                <a:latin typeface="Fira Sans"/>
                <a:ea typeface="Fira Sans"/>
                <a:cs typeface="Fira Sans"/>
                <a:sym typeface="Fira Sans"/>
              </a:rPr>
              <a:t>Discriminability</a:t>
            </a:r>
            <a:endParaRPr sz="1200" b="1">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Separate into multiple different line charts </a:t>
            </a:r>
            <a:endParaRPr sz="1200">
              <a:latin typeface="Fira Sans"/>
              <a:ea typeface="Fira Sans"/>
              <a:cs typeface="Fira Sans"/>
              <a:sym typeface="Fira Sans"/>
            </a:endParaRPr>
          </a:p>
          <a:p>
            <a:pPr marL="0" lvl="0" indent="0" algn="l" rtl="0">
              <a:lnSpc>
                <a:spcPct val="115000"/>
              </a:lnSpc>
              <a:spcBef>
                <a:spcPts val="1000"/>
              </a:spcBef>
              <a:spcAft>
                <a:spcPts val="0"/>
              </a:spcAft>
              <a:buNone/>
            </a:pPr>
            <a:r>
              <a:rPr lang="en" sz="1200" b="1">
                <a:latin typeface="Fira Sans"/>
                <a:ea typeface="Fira Sans"/>
                <a:cs typeface="Fira Sans"/>
                <a:sym typeface="Fira Sans"/>
              </a:rPr>
              <a:t>Separability</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Ensure text is easily readable and colours used are distinct (Size &amp; Color)</a:t>
            </a:r>
            <a:endParaRPr sz="1200">
              <a:latin typeface="Fira Sans"/>
              <a:ea typeface="Fira Sans"/>
              <a:cs typeface="Fira Sans"/>
              <a:sym typeface="Fira Sans"/>
            </a:endParaRPr>
          </a:p>
          <a:p>
            <a:pPr marL="0" lvl="0" indent="0" algn="l" rtl="0">
              <a:lnSpc>
                <a:spcPct val="115000"/>
              </a:lnSpc>
              <a:spcBef>
                <a:spcPts val="1000"/>
              </a:spcBef>
              <a:spcAft>
                <a:spcPts val="0"/>
              </a:spcAft>
              <a:buNone/>
            </a:pPr>
            <a:r>
              <a:rPr lang="en" sz="1200" b="1">
                <a:latin typeface="Fira Sans"/>
                <a:ea typeface="Fira Sans"/>
                <a:cs typeface="Fira Sans"/>
                <a:sym typeface="Fira Sans"/>
              </a:rPr>
              <a:t>Miscellaneous</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Ensure axis values are readable and change the x-axis label </a:t>
            </a:r>
            <a:r>
              <a:rPr lang="en" sz="1200">
                <a:solidFill>
                  <a:schemeClr val="dk1"/>
                </a:solidFill>
                <a:latin typeface="Fira Sans"/>
                <a:ea typeface="Fira Sans"/>
                <a:cs typeface="Fira Sans"/>
                <a:sym typeface="Fira Sans"/>
              </a:rPr>
              <a:t>with start of the month</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Include tooltips when hovering on the visualization</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Sort the age group interval values in ascending order</a:t>
            </a: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p:txBody>
      </p:sp>
      <p:pic>
        <p:nvPicPr>
          <p:cNvPr id="619" name="Google Shape;619;p28"/>
          <p:cNvPicPr preferRelativeResize="0"/>
          <p:nvPr/>
        </p:nvPicPr>
        <p:blipFill>
          <a:blip r:embed="rId3">
            <a:alphaModFix/>
          </a:blip>
          <a:stretch>
            <a:fillRect/>
          </a:stretch>
        </p:blipFill>
        <p:spPr>
          <a:xfrm>
            <a:off x="78375" y="1279500"/>
            <a:ext cx="4794701" cy="2289657"/>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pic>
        <p:nvPicPr>
          <p:cNvPr id="624" name="Google Shape;624;p29" title="Cumulative of people vaccinated over time"/>
          <p:cNvPicPr preferRelativeResize="0"/>
          <p:nvPr/>
        </p:nvPicPr>
        <p:blipFill rotWithShape="1">
          <a:blip r:embed="rId3">
            <a:alphaModFix/>
          </a:blip>
          <a:srcRect b="10658"/>
          <a:stretch/>
        </p:blipFill>
        <p:spPr>
          <a:xfrm>
            <a:off x="4475925" y="977112"/>
            <a:ext cx="4668075" cy="2573039"/>
          </a:xfrm>
          <a:prstGeom prst="rect">
            <a:avLst/>
          </a:prstGeom>
          <a:noFill/>
          <a:ln>
            <a:noFill/>
          </a:ln>
        </p:spPr>
      </p:pic>
      <p:pic>
        <p:nvPicPr>
          <p:cNvPr id="625" name="Google Shape;625;p29" title="Total Number of vacinated patient "/>
          <p:cNvPicPr preferRelativeResize="0"/>
          <p:nvPr/>
        </p:nvPicPr>
        <p:blipFill rotWithShape="1">
          <a:blip r:embed="rId4">
            <a:alphaModFix/>
          </a:blip>
          <a:srcRect b="18240"/>
          <a:stretch/>
        </p:blipFill>
        <p:spPr>
          <a:xfrm>
            <a:off x="158900" y="1219075"/>
            <a:ext cx="4370475" cy="2267651"/>
          </a:xfrm>
          <a:prstGeom prst="rect">
            <a:avLst/>
          </a:prstGeom>
          <a:noFill/>
          <a:ln>
            <a:noFill/>
          </a:ln>
        </p:spPr>
      </p:pic>
      <p:sp>
        <p:nvSpPr>
          <p:cNvPr id="626" name="Google Shape;626;p29"/>
          <p:cNvSpPr txBox="1"/>
          <p:nvPr/>
        </p:nvSpPr>
        <p:spPr>
          <a:xfrm>
            <a:off x="553425" y="3411725"/>
            <a:ext cx="3922500" cy="69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 sz="800">
                <a:solidFill>
                  <a:schemeClr val="dk1"/>
                </a:solidFill>
              </a:rPr>
              <a:t>Dec-20   Jan-21   Feb-21   Mar-21   Apr-21   May-21   Jun-21   Jul-21   Aug-21 </a:t>
            </a:r>
            <a:endParaRPr sz="800">
              <a:solidFill>
                <a:schemeClr val="dk1"/>
              </a:solidFill>
            </a:endParaRPr>
          </a:p>
          <a:p>
            <a:pPr marL="0" lvl="0" indent="0" algn="l" rtl="0">
              <a:spcBef>
                <a:spcPts val="1200"/>
              </a:spcBef>
              <a:spcAft>
                <a:spcPts val="0"/>
              </a:spcAft>
              <a:buNone/>
            </a:pPr>
            <a:endParaRPr/>
          </a:p>
        </p:txBody>
      </p:sp>
      <p:sp>
        <p:nvSpPr>
          <p:cNvPr id="627" name="Google Shape;627;p29"/>
          <p:cNvSpPr txBox="1"/>
          <p:nvPr/>
        </p:nvSpPr>
        <p:spPr>
          <a:xfrm>
            <a:off x="4813250" y="3441350"/>
            <a:ext cx="3922500" cy="69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800">
                <a:solidFill>
                  <a:schemeClr val="dk1"/>
                </a:solidFill>
              </a:rPr>
              <a:t>Dec-20   Jan-21   Feb-21   Mar-21   Apr-21   May-21   Jun-21   Jul-21   Aug-21 </a:t>
            </a:r>
            <a:endParaRPr sz="800">
              <a:solidFill>
                <a:schemeClr val="dk1"/>
              </a:solidFill>
            </a:endParaRPr>
          </a:p>
          <a:p>
            <a:pPr marL="0" lvl="0" indent="0" algn="l" rtl="0">
              <a:spcBef>
                <a:spcPts val="120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pic>
        <p:nvPicPr>
          <p:cNvPr id="632" name="Google Shape;632;p30" title="Youths &amp; Young Adults"/>
          <p:cNvPicPr preferRelativeResize="0"/>
          <p:nvPr/>
        </p:nvPicPr>
        <p:blipFill rotWithShape="1">
          <a:blip r:embed="rId3">
            <a:alphaModFix/>
          </a:blip>
          <a:srcRect b="25495"/>
          <a:stretch/>
        </p:blipFill>
        <p:spPr>
          <a:xfrm>
            <a:off x="44400" y="95025"/>
            <a:ext cx="4144401" cy="2048175"/>
          </a:xfrm>
          <a:prstGeom prst="rect">
            <a:avLst/>
          </a:prstGeom>
          <a:noFill/>
          <a:ln>
            <a:noFill/>
          </a:ln>
        </p:spPr>
      </p:pic>
      <p:pic>
        <p:nvPicPr>
          <p:cNvPr id="633" name="Google Shape;633;p30" title="Middle Agged Adults"/>
          <p:cNvPicPr preferRelativeResize="0"/>
          <p:nvPr/>
        </p:nvPicPr>
        <p:blipFill rotWithShape="1">
          <a:blip r:embed="rId4">
            <a:alphaModFix/>
          </a:blip>
          <a:srcRect r="-1368" b="12203"/>
          <a:stretch/>
        </p:blipFill>
        <p:spPr>
          <a:xfrm>
            <a:off x="4636400" y="0"/>
            <a:ext cx="4047949" cy="2161000"/>
          </a:xfrm>
          <a:prstGeom prst="rect">
            <a:avLst/>
          </a:prstGeom>
          <a:noFill/>
          <a:ln>
            <a:noFill/>
          </a:ln>
        </p:spPr>
      </p:pic>
      <p:pic>
        <p:nvPicPr>
          <p:cNvPr id="634" name="Google Shape;634;p30" title="Older Adults &amp; Elderly"/>
          <p:cNvPicPr preferRelativeResize="0"/>
          <p:nvPr/>
        </p:nvPicPr>
        <p:blipFill rotWithShape="1">
          <a:blip r:embed="rId5">
            <a:alphaModFix/>
          </a:blip>
          <a:srcRect b="25412"/>
          <a:stretch/>
        </p:blipFill>
        <p:spPr>
          <a:xfrm>
            <a:off x="44400" y="2655675"/>
            <a:ext cx="4360300" cy="2006451"/>
          </a:xfrm>
          <a:prstGeom prst="rect">
            <a:avLst/>
          </a:prstGeom>
          <a:noFill/>
          <a:ln>
            <a:noFill/>
          </a:ln>
        </p:spPr>
      </p:pic>
      <p:pic>
        <p:nvPicPr>
          <p:cNvPr id="635" name="Google Shape;635;p30" title="Group With Additional Needs "/>
          <p:cNvPicPr preferRelativeResize="0"/>
          <p:nvPr/>
        </p:nvPicPr>
        <p:blipFill rotWithShape="1">
          <a:blip r:embed="rId6">
            <a:alphaModFix/>
          </a:blip>
          <a:srcRect t="2920" r="1883" b="19830"/>
          <a:stretch/>
        </p:blipFill>
        <p:spPr>
          <a:xfrm>
            <a:off x="4726475" y="2631275"/>
            <a:ext cx="4201376" cy="2048174"/>
          </a:xfrm>
          <a:prstGeom prst="rect">
            <a:avLst/>
          </a:prstGeom>
          <a:noFill/>
          <a:ln>
            <a:noFill/>
          </a:ln>
        </p:spPr>
      </p:pic>
      <p:sp>
        <p:nvSpPr>
          <p:cNvPr id="636" name="Google Shape;636;p30"/>
          <p:cNvSpPr txBox="1"/>
          <p:nvPr/>
        </p:nvSpPr>
        <p:spPr>
          <a:xfrm>
            <a:off x="422975" y="2067000"/>
            <a:ext cx="3922500" cy="69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800">
                <a:solidFill>
                  <a:schemeClr val="dk1"/>
                </a:solidFill>
              </a:rPr>
              <a:t>Dec-20   Jan-21   Feb-21   Mar-21   Apr-21   May-21   Jun-21   Jul-21  </a:t>
            </a:r>
            <a:endParaRPr sz="800">
              <a:solidFill>
                <a:schemeClr val="dk1"/>
              </a:solidFill>
            </a:endParaRPr>
          </a:p>
          <a:p>
            <a:pPr marL="0" lvl="0" indent="0" algn="l" rtl="0">
              <a:spcBef>
                <a:spcPts val="1200"/>
              </a:spcBef>
              <a:spcAft>
                <a:spcPts val="0"/>
              </a:spcAft>
              <a:buNone/>
            </a:pPr>
            <a:endParaRPr/>
          </a:p>
        </p:txBody>
      </p:sp>
      <p:sp>
        <p:nvSpPr>
          <p:cNvPr id="637" name="Google Shape;637;p30"/>
          <p:cNvSpPr txBox="1"/>
          <p:nvPr/>
        </p:nvSpPr>
        <p:spPr>
          <a:xfrm>
            <a:off x="5005350" y="2104975"/>
            <a:ext cx="3922500" cy="69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800">
                <a:solidFill>
                  <a:schemeClr val="dk1"/>
                </a:solidFill>
              </a:rPr>
              <a:t>Dec-20   Jan-21   Feb-21   Mar-21   Apr-21   May-21   Jun-21   Jul-21  </a:t>
            </a:r>
            <a:endParaRPr sz="800">
              <a:solidFill>
                <a:schemeClr val="dk1"/>
              </a:solidFill>
            </a:endParaRPr>
          </a:p>
          <a:p>
            <a:pPr marL="0" lvl="0" indent="0" algn="l" rtl="0">
              <a:spcBef>
                <a:spcPts val="1200"/>
              </a:spcBef>
              <a:spcAft>
                <a:spcPts val="0"/>
              </a:spcAft>
              <a:buNone/>
            </a:pPr>
            <a:endParaRPr/>
          </a:p>
        </p:txBody>
      </p:sp>
      <p:sp>
        <p:nvSpPr>
          <p:cNvPr id="638" name="Google Shape;638;p30"/>
          <p:cNvSpPr txBox="1"/>
          <p:nvPr/>
        </p:nvSpPr>
        <p:spPr>
          <a:xfrm>
            <a:off x="457200" y="4566400"/>
            <a:ext cx="3922500" cy="69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800">
                <a:solidFill>
                  <a:schemeClr val="dk1"/>
                </a:solidFill>
              </a:rPr>
              <a:t>Dec-20   Jan-21   Feb-21   Mar-21   Apr-21   May-21   Jun-21   Jul-21  </a:t>
            </a:r>
            <a:endParaRPr sz="800">
              <a:solidFill>
                <a:schemeClr val="dk1"/>
              </a:solidFill>
            </a:endParaRPr>
          </a:p>
          <a:p>
            <a:pPr marL="0" lvl="0" indent="0" algn="l" rtl="0">
              <a:spcBef>
                <a:spcPts val="1200"/>
              </a:spcBef>
              <a:spcAft>
                <a:spcPts val="0"/>
              </a:spcAft>
              <a:buNone/>
            </a:pPr>
            <a:endParaRPr/>
          </a:p>
        </p:txBody>
      </p:sp>
      <p:sp>
        <p:nvSpPr>
          <p:cNvPr id="639" name="Google Shape;639;p30"/>
          <p:cNvSpPr txBox="1"/>
          <p:nvPr/>
        </p:nvSpPr>
        <p:spPr>
          <a:xfrm>
            <a:off x="5093500" y="4618200"/>
            <a:ext cx="3922500" cy="69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800">
                <a:solidFill>
                  <a:schemeClr val="dk1"/>
                </a:solidFill>
              </a:rPr>
              <a:t>Dec-20   Jan-21   Feb-21   Mar-21   Apr-21   May-21   Jun-21   Jul-21  </a:t>
            </a:r>
            <a:endParaRPr sz="800">
              <a:solidFill>
                <a:schemeClr val="dk1"/>
              </a:solidFill>
            </a:endParaRPr>
          </a:p>
          <a:p>
            <a:pPr marL="0" lvl="0" indent="0" algn="l" rtl="0">
              <a:spcBef>
                <a:spcPts val="1200"/>
              </a:spcBef>
              <a:spcAft>
                <a:spcPts val="0"/>
              </a:spcAft>
              <a:buNone/>
            </a:pPr>
            <a:endParaRPr/>
          </a:p>
        </p:txBody>
      </p:sp>
      <p:cxnSp>
        <p:nvCxnSpPr>
          <p:cNvPr id="640" name="Google Shape;640;p30"/>
          <p:cNvCxnSpPr/>
          <p:nvPr/>
        </p:nvCxnSpPr>
        <p:spPr>
          <a:xfrm>
            <a:off x="4501725" y="-3700"/>
            <a:ext cx="0" cy="5158200"/>
          </a:xfrm>
          <a:prstGeom prst="straightConnector1">
            <a:avLst/>
          </a:prstGeom>
          <a:noFill/>
          <a:ln w="9525" cap="flat" cmpd="sng">
            <a:solidFill>
              <a:schemeClr val="dk2"/>
            </a:solidFill>
            <a:prstDash val="solid"/>
            <a:round/>
            <a:headEnd type="none" w="med" len="med"/>
            <a:tailEnd type="none" w="med" len="med"/>
          </a:ln>
        </p:spPr>
      </p:cxnSp>
      <p:cxnSp>
        <p:nvCxnSpPr>
          <p:cNvPr id="641" name="Google Shape;641;p30"/>
          <p:cNvCxnSpPr/>
          <p:nvPr/>
        </p:nvCxnSpPr>
        <p:spPr>
          <a:xfrm rot="10800000" flipH="1">
            <a:off x="-15050" y="2464475"/>
            <a:ext cx="9169800" cy="28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grpSp>
        <p:nvGrpSpPr>
          <p:cNvPr id="646" name="Google Shape;646;p31"/>
          <p:cNvGrpSpPr/>
          <p:nvPr/>
        </p:nvGrpSpPr>
        <p:grpSpPr>
          <a:xfrm>
            <a:off x="1469852" y="301311"/>
            <a:ext cx="6204259" cy="4540766"/>
            <a:chOff x="2820853" y="1403508"/>
            <a:chExt cx="3502263" cy="2951424"/>
          </a:xfrm>
        </p:grpSpPr>
        <p:sp>
          <p:nvSpPr>
            <p:cNvPr id="647" name="Google Shape;647;p31"/>
            <p:cNvSpPr/>
            <p:nvPr/>
          </p:nvSpPr>
          <p:spPr>
            <a:xfrm>
              <a:off x="2942335" y="1403508"/>
              <a:ext cx="3260177" cy="2951424"/>
            </a:xfrm>
            <a:custGeom>
              <a:avLst/>
              <a:gdLst/>
              <a:ahLst/>
              <a:cxnLst/>
              <a:rect l="l" t="t" r="r" b="b"/>
              <a:pathLst>
                <a:path w="122402" h="110810" fill="none" extrusionOk="0">
                  <a:moveTo>
                    <a:pt x="25335" y="0"/>
                  </a:moveTo>
                  <a:cubicBezTo>
                    <a:pt x="10008" y="11148"/>
                    <a:pt x="0" y="29199"/>
                    <a:pt x="0" y="49594"/>
                  </a:cubicBezTo>
                  <a:cubicBezTo>
                    <a:pt x="0" y="83416"/>
                    <a:pt x="27394" y="110810"/>
                    <a:pt x="61185" y="110810"/>
                  </a:cubicBezTo>
                  <a:cubicBezTo>
                    <a:pt x="95007" y="110810"/>
                    <a:pt x="122401" y="83416"/>
                    <a:pt x="122401" y="49594"/>
                  </a:cubicBezTo>
                  <a:cubicBezTo>
                    <a:pt x="122401" y="29199"/>
                    <a:pt x="112394" y="11116"/>
                    <a:pt x="97034" y="0"/>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1"/>
            <p:cNvSpPr/>
            <p:nvPr/>
          </p:nvSpPr>
          <p:spPr>
            <a:xfrm>
              <a:off x="2820853" y="1675958"/>
              <a:ext cx="504440" cy="27"/>
            </a:xfrm>
            <a:custGeom>
              <a:avLst/>
              <a:gdLst/>
              <a:ahLst/>
              <a:cxnLst/>
              <a:rect l="l" t="t" r="r" b="b"/>
              <a:pathLst>
                <a:path w="18939" h="1" fill="none" extrusionOk="0">
                  <a:moveTo>
                    <a:pt x="1" y="0"/>
                  </a:moveTo>
                  <a:lnTo>
                    <a:pt x="18939" y="0"/>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1"/>
            <p:cNvSpPr/>
            <p:nvPr/>
          </p:nvSpPr>
          <p:spPr>
            <a:xfrm>
              <a:off x="2820853" y="3985452"/>
              <a:ext cx="716162" cy="27"/>
            </a:xfrm>
            <a:custGeom>
              <a:avLst/>
              <a:gdLst/>
              <a:ahLst/>
              <a:cxnLst/>
              <a:rect l="l" t="t" r="r" b="b"/>
              <a:pathLst>
                <a:path w="26888" h="1" fill="none" extrusionOk="0">
                  <a:moveTo>
                    <a:pt x="1" y="1"/>
                  </a:moveTo>
                  <a:lnTo>
                    <a:pt x="26888"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p:cNvSpPr/>
            <p:nvPr/>
          </p:nvSpPr>
          <p:spPr>
            <a:xfrm>
              <a:off x="2820853" y="2828161"/>
              <a:ext cx="127395" cy="27"/>
            </a:xfrm>
            <a:custGeom>
              <a:avLst/>
              <a:gdLst/>
              <a:ahLst/>
              <a:cxnLst/>
              <a:rect l="l" t="t" r="r" b="b"/>
              <a:pathLst>
                <a:path w="4783" h="1" fill="none" extrusionOk="0">
                  <a:moveTo>
                    <a:pt x="1" y="1"/>
                  </a:moveTo>
                  <a:lnTo>
                    <a:pt x="4783"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p:cNvSpPr/>
            <p:nvPr/>
          </p:nvSpPr>
          <p:spPr>
            <a:xfrm>
              <a:off x="5818676" y="1675958"/>
              <a:ext cx="504440" cy="27"/>
            </a:xfrm>
            <a:custGeom>
              <a:avLst/>
              <a:gdLst/>
              <a:ahLst/>
              <a:cxnLst/>
              <a:rect l="l" t="t" r="r" b="b"/>
              <a:pathLst>
                <a:path w="18939" h="1" fill="none" extrusionOk="0">
                  <a:moveTo>
                    <a:pt x="18939" y="0"/>
                  </a:moveTo>
                  <a:lnTo>
                    <a:pt x="1" y="0"/>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p:cNvSpPr/>
            <p:nvPr/>
          </p:nvSpPr>
          <p:spPr>
            <a:xfrm>
              <a:off x="5606954" y="3985452"/>
              <a:ext cx="716162" cy="27"/>
            </a:xfrm>
            <a:custGeom>
              <a:avLst/>
              <a:gdLst/>
              <a:ahLst/>
              <a:cxnLst/>
              <a:rect l="l" t="t" r="r" b="b"/>
              <a:pathLst>
                <a:path w="26888" h="1" fill="none" extrusionOk="0">
                  <a:moveTo>
                    <a:pt x="26888"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p:cNvSpPr/>
            <p:nvPr/>
          </p:nvSpPr>
          <p:spPr>
            <a:xfrm>
              <a:off x="6195721" y="2828161"/>
              <a:ext cx="127395" cy="27"/>
            </a:xfrm>
            <a:custGeom>
              <a:avLst/>
              <a:gdLst/>
              <a:ahLst/>
              <a:cxnLst/>
              <a:rect l="l" t="t" r="r" b="b"/>
              <a:pathLst>
                <a:path w="4783" h="1" fill="none" extrusionOk="0">
                  <a:moveTo>
                    <a:pt x="4783"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p:cNvSpPr/>
            <p:nvPr/>
          </p:nvSpPr>
          <p:spPr>
            <a:xfrm>
              <a:off x="3623872" y="1880914"/>
              <a:ext cx="1896226" cy="1175030"/>
            </a:xfrm>
            <a:custGeom>
              <a:avLst/>
              <a:gdLst/>
              <a:ahLst/>
              <a:cxnLst/>
              <a:rect l="l" t="t" r="r" b="b"/>
              <a:pathLst>
                <a:path w="71193" h="44116" extrusionOk="0">
                  <a:moveTo>
                    <a:pt x="3421" y="1"/>
                  </a:moveTo>
                  <a:cubicBezTo>
                    <a:pt x="1553" y="1"/>
                    <a:pt x="1" y="1521"/>
                    <a:pt x="1" y="3421"/>
                  </a:cubicBezTo>
                  <a:lnTo>
                    <a:pt x="1" y="40695"/>
                  </a:lnTo>
                  <a:cubicBezTo>
                    <a:pt x="1" y="42595"/>
                    <a:pt x="1553" y="44116"/>
                    <a:pt x="3421" y="44116"/>
                  </a:cubicBezTo>
                  <a:lnTo>
                    <a:pt x="67773" y="44116"/>
                  </a:lnTo>
                  <a:cubicBezTo>
                    <a:pt x="69641" y="44116"/>
                    <a:pt x="71193" y="42595"/>
                    <a:pt x="71193" y="40695"/>
                  </a:cubicBezTo>
                  <a:lnTo>
                    <a:pt x="71193" y="3421"/>
                  </a:lnTo>
                  <a:cubicBezTo>
                    <a:pt x="71193" y="1521"/>
                    <a:pt x="69641" y="1"/>
                    <a:pt x="6777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p:cNvSpPr/>
            <p:nvPr/>
          </p:nvSpPr>
          <p:spPr>
            <a:xfrm>
              <a:off x="3331180" y="3017962"/>
              <a:ext cx="2481610" cy="455512"/>
            </a:xfrm>
            <a:custGeom>
              <a:avLst/>
              <a:gdLst/>
              <a:ahLst/>
              <a:cxnLst/>
              <a:rect l="l" t="t" r="r" b="b"/>
              <a:pathLst>
                <a:path w="93171" h="17102" extrusionOk="0">
                  <a:moveTo>
                    <a:pt x="14410" y="0"/>
                  </a:moveTo>
                  <a:cubicBezTo>
                    <a:pt x="12542" y="0"/>
                    <a:pt x="10610" y="634"/>
                    <a:pt x="10103" y="1394"/>
                  </a:cubicBezTo>
                  <a:lnTo>
                    <a:pt x="507" y="15740"/>
                  </a:lnTo>
                  <a:cubicBezTo>
                    <a:pt x="1" y="16468"/>
                    <a:pt x="1616" y="17102"/>
                    <a:pt x="4118" y="17102"/>
                  </a:cubicBezTo>
                  <a:lnTo>
                    <a:pt x="89086" y="17102"/>
                  </a:lnTo>
                  <a:cubicBezTo>
                    <a:pt x="91556" y="17102"/>
                    <a:pt x="93171" y="16468"/>
                    <a:pt x="92664" y="15740"/>
                  </a:cubicBezTo>
                  <a:lnTo>
                    <a:pt x="83069" y="1394"/>
                  </a:lnTo>
                  <a:cubicBezTo>
                    <a:pt x="82594" y="634"/>
                    <a:pt x="80630" y="0"/>
                    <a:pt x="78762" y="0"/>
                  </a:cubicBezTo>
                  <a:close/>
                </a:path>
              </a:pathLst>
            </a:custGeom>
            <a:solidFill>
              <a:srgbClr val="FFFFFF"/>
            </a:solidFill>
            <a:ln w="237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p:cNvSpPr/>
            <p:nvPr/>
          </p:nvSpPr>
          <p:spPr>
            <a:xfrm>
              <a:off x="3338771" y="3444761"/>
              <a:ext cx="2467280" cy="81849"/>
            </a:xfrm>
            <a:custGeom>
              <a:avLst/>
              <a:gdLst/>
              <a:ahLst/>
              <a:cxnLst/>
              <a:rect l="l" t="t" r="r" b="b"/>
              <a:pathLst>
                <a:path w="92633" h="3073" extrusionOk="0">
                  <a:moveTo>
                    <a:pt x="127" y="1"/>
                  </a:moveTo>
                  <a:lnTo>
                    <a:pt x="127" y="1"/>
                  </a:lnTo>
                  <a:cubicBezTo>
                    <a:pt x="1" y="1869"/>
                    <a:pt x="3358" y="3073"/>
                    <a:pt x="5543" y="3073"/>
                  </a:cubicBezTo>
                  <a:lnTo>
                    <a:pt x="87091" y="3073"/>
                  </a:lnTo>
                  <a:cubicBezTo>
                    <a:pt x="89276" y="3073"/>
                    <a:pt x="92633" y="1869"/>
                    <a:pt x="92474" y="1"/>
                  </a:cubicBezTo>
                  <a:lnTo>
                    <a:pt x="92474" y="1"/>
                  </a:lnTo>
                  <a:cubicBezTo>
                    <a:pt x="92443" y="603"/>
                    <a:pt x="90954" y="1078"/>
                    <a:pt x="88801" y="1078"/>
                  </a:cubicBezTo>
                  <a:lnTo>
                    <a:pt x="3833" y="1078"/>
                  </a:lnTo>
                  <a:cubicBezTo>
                    <a:pt x="1679" y="1078"/>
                    <a:pt x="191" y="603"/>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p:cNvSpPr/>
            <p:nvPr/>
          </p:nvSpPr>
          <p:spPr>
            <a:xfrm>
              <a:off x="3747032" y="3062656"/>
              <a:ext cx="104622" cy="22800"/>
            </a:xfrm>
            <a:custGeom>
              <a:avLst/>
              <a:gdLst/>
              <a:ahLst/>
              <a:cxnLst/>
              <a:rect l="l" t="t" r="r" b="b"/>
              <a:pathLst>
                <a:path w="3928" h="856" extrusionOk="0">
                  <a:moveTo>
                    <a:pt x="1046" y="1"/>
                  </a:moveTo>
                  <a:cubicBezTo>
                    <a:pt x="697" y="1"/>
                    <a:pt x="380" y="96"/>
                    <a:pt x="317" y="223"/>
                  </a:cubicBezTo>
                  <a:cubicBezTo>
                    <a:pt x="222" y="381"/>
                    <a:pt x="190" y="476"/>
                    <a:pt x="95" y="634"/>
                  </a:cubicBezTo>
                  <a:cubicBezTo>
                    <a:pt x="0" y="761"/>
                    <a:pt x="222" y="856"/>
                    <a:pt x="571" y="856"/>
                  </a:cubicBezTo>
                  <a:lnTo>
                    <a:pt x="2946" y="856"/>
                  </a:lnTo>
                  <a:cubicBezTo>
                    <a:pt x="3262" y="856"/>
                    <a:pt x="3579" y="761"/>
                    <a:pt x="3642" y="634"/>
                  </a:cubicBezTo>
                  <a:cubicBezTo>
                    <a:pt x="3737" y="476"/>
                    <a:pt x="3769" y="381"/>
                    <a:pt x="3864" y="223"/>
                  </a:cubicBezTo>
                  <a:cubicBezTo>
                    <a:pt x="3927" y="96"/>
                    <a:pt x="3706" y="1"/>
                    <a:pt x="338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p:cNvSpPr/>
            <p:nvPr/>
          </p:nvSpPr>
          <p:spPr>
            <a:xfrm>
              <a:off x="3858366" y="3062656"/>
              <a:ext cx="102944" cy="22800"/>
            </a:xfrm>
            <a:custGeom>
              <a:avLst/>
              <a:gdLst/>
              <a:ahLst/>
              <a:cxnLst/>
              <a:rect l="l" t="t" r="r" b="b"/>
              <a:pathLst>
                <a:path w="3865" h="856" extrusionOk="0">
                  <a:moveTo>
                    <a:pt x="951" y="1"/>
                  </a:moveTo>
                  <a:cubicBezTo>
                    <a:pt x="634" y="1"/>
                    <a:pt x="317" y="96"/>
                    <a:pt x="286" y="223"/>
                  </a:cubicBezTo>
                  <a:cubicBezTo>
                    <a:pt x="191" y="381"/>
                    <a:pt x="127" y="476"/>
                    <a:pt x="64" y="634"/>
                  </a:cubicBezTo>
                  <a:cubicBezTo>
                    <a:pt x="1" y="761"/>
                    <a:pt x="222" y="856"/>
                    <a:pt x="539" y="856"/>
                  </a:cubicBezTo>
                  <a:lnTo>
                    <a:pt x="2946" y="856"/>
                  </a:lnTo>
                  <a:cubicBezTo>
                    <a:pt x="3263" y="856"/>
                    <a:pt x="3579" y="761"/>
                    <a:pt x="3611" y="634"/>
                  </a:cubicBezTo>
                  <a:cubicBezTo>
                    <a:pt x="3706" y="476"/>
                    <a:pt x="3738" y="381"/>
                    <a:pt x="3801" y="223"/>
                  </a:cubicBezTo>
                  <a:cubicBezTo>
                    <a:pt x="3864"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p:cNvSpPr/>
            <p:nvPr/>
          </p:nvSpPr>
          <p:spPr>
            <a:xfrm>
              <a:off x="3968875" y="3062656"/>
              <a:ext cx="102092" cy="22800"/>
            </a:xfrm>
            <a:custGeom>
              <a:avLst/>
              <a:gdLst/>
              <a:ahLst/>
              <a:cxnLst/>
              <a:rect l="l" t="t" r="r" b="b"/>
              <a:pathLst>
                <a:path w="3833" h="856" extrusionOk="0">
                  <a:moveTo>
                    <a:pt x="919" y="1"/>
                  </a:moveTo>
                  <a:cubicBezTo>
                    <a:pt x="602" y="1"/>
                    <a:pt x="285" y="96"/>
                    <a:pt x="254" y="223"/>
                  </a:cubicBezTo>
                  <a:cubicBezTo>
                    <a:pt x="190" y="381"/>
                    <a:pt x="127" y="476"/>
                    <a:pt x="64" y="634"/>
                  </a:cubicBezTo>
                  <a:cubicBezTo>
                    <a:pt x="0" y="761"/>
                    <a:pt x="254" y="856"/>
                    <a:pt x="570" y="856"/>
                  </a:cubicBezTo>
                  <a:lnTo>
                    <a:pt x="2946" y="856"/>
                  </a:lnTo>
                  <a:cubicBezTo>
                    <a:pt x="3294" y="856"/>
                    <a:pt x="3579" y="761"/>
                    <a:pt x="3642" y="634"/>
                  </a:cubicBezTo>
                  <a:cubicBezTo>
                    <a:pt x="3706" y="476"/>
                    <a:pt x="3737" y="381"/>
                    <a:pt x="3769" y="223"/>
                  </a:cubicBezTo>
                  <a:cubicBezTo>
                    <a:pt x="3832" y="96"/>
                    <a:pt x="3611" y="1"/>
                    <a:pt x="326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p:cNvSpPr/>
            <p:nvPr/>
          </p:nvSpPr>
          <p:spPr>
            <a:xfrm>
              <a:off x="4080209" y="3062656"/>
              <a:ext cx="100414" cy="22800"/>
            </a:xfrm>
            <a:custGeom>
              <a:avLst/>
              <a:gdLst/>
              <a:ahLst/>
              <a:cxnLst/>
              <a:rect l="l" t="t" r="r" b="b"/>
              <a:pathLst>
                <a:path w="3770" h="856" extrusionOk="0">
                  <a:moveTo>
                    <a:pt x="856" y="1"/>
                  </a:moveTo>
                  <a:cubicBezTo>
                    <a:pt x="539" y="1"/>
                    <a:pt x="222" y="96"/>
                    <a:pt x="191" y="223"/>
                  </a:cubicBezTo>
                  <a:cubicBezTo>
                    <a:pt x="127" y="381"/>
                    <a:pt x="96" y="476"/>
                    <a:pt x="64" y="634"/>
                  </a:cubicBezTo>
                  <a:cubicBezTo>
                    <a:pt x="1" y="761"/>
                    <a:pt x="254" y="856"/>
                    <a:pt x="571" y="856"/>
                  </a:cubicBezTo>
                  <a:lnTo>
                    <a:pt x="2946" y="856"/>
                  </a:lnTo>
                  <a:cubicBezTo>
                    <a:pt x="3294" y="856"/>
                    <a:pt x="3579" y="761"/>
                    <a:pt x="3611" y="634"/>
                  </a:cubicBezTo>
                  <a:cubicBezTo>
                    <a:pt x="3674" y="476"/>
                    <a:pt x="3674" y="381"/>
                    <a:pt x="3738" y="223"/>
                  </a:cubicBezTo>
                  <a:cubicBezTo>
                    <a:pt x="3769" y="96"/>
                    <a:pt x="3516" y="1"/>
                    <a:pt x="319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p:cNvSpPr/>
            <p:nvPr/>
          </p:nvSpPr>
          <p:spPr>
            <a:xfrm>
              <a:off x="4191570" y="3062656"/>
              <a:ext cx="98709" cy="22800"/>
            </a:xfrm>
            <a:custGeom>
              <a:avLst/>
              <a:gdLst/>
              <a:ahLst/>
              <a:cxnLst/>
              <a:rect l="l" t="t" r="r" b="b"/>
              <a:pathLst>
                <a:path w="3706" h="856" extrusionOk="0">
                  <a:moveTo>
                    <a:pt x="792" y="1"/>
                  </a:moveTo>
                  <a:cubicBezTo>
                    <a:pt x="475" y="1"/>
                    <a:pt x="158" y="96"/>
                    <a:pt x="127" y="223"/>
                  </a:cubicBezTo>
                  <a:cubicBezTo>
                    <a:pt x="95" y="381"/>
                    <a:pt x="63" y="476"/>
                    <a:pt x="32" y="634"/>
                  </a:cubicBezTo>
                  <a:cubicBezTo>
                    <a:pt x="0" y="761"/>
                    <a:pt x="222" y="856"/>
                    <a:pt x="570" y="856"/>
                  </a:cubicBezTo>
                  <a:lnTo>
                    <a:pt x="2945" y="856"/>
                  </a:lnTo>
                  <a:cubicBezTo>
                    <a:pt x="3294" y="856"/>
                    <a:pt x="3579" y="761"/>
                    <a:pt x="3610" y="634"/>
                  </a:cubicBezTo>
                  <a:cubicBezTo>
                    <a:pt x="3642" y="476"/>
                    <a:pt x="3642" y="381"/>
                    <a:pt x="3674" y="223"/>
                  </a:cubicBezTo>
                  <a:cubicBezTo>
                    <a:pt x="3705" y="96"/>
                    <a:pt x="3452" y="1"/>
                    <a:pt x="313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p:cNvSpPr/>
            <p:nvPr/>
          </p:nvSpPr>
          <p:spPr>
            <a:xfrm>
              <a:off x="4302052" y="3062656"/>
              <a:ext cx="97031" cy="22800"/>
            </a:xfrm>
            <a:custGeom>
              <a:avLst/>
              <a:gdLst/>
              <a:ahLst/>
              <a:cxnLst/>
              <a:rect l="l" t="t" r="r" b="b"/>
              <a:pathLst>
                <a:path w="3643" h="856" extrusionOk="0">
                  <a:moveTo>
                    <a:pt x="729" y="1"/>
                  </a:moveTo>
                  <a:cubicBezTo>
                    <a:pt x="412" y="1"/>
                    <a:pt x="127" y="96"/>
                    <a:pt x="96" y="223"/>
                  </a:cubicBezTo>
                  <a:cubicBezTo>
                    <a:pt x="96" y="381"/>
                    <a:pt x="64" y="476"/>
                    <a:pt x="32" y="634"/>
                  </a:cubicBezTo>
                  <a:cubicBezTo>
                    <a:pt x="1" y="761"/>
                    <a:pt x="254" y="856"/>
                    <a:pt x="602" y="856"/>
                  </a:cubicBezTo>
                  <a:lnTo>
                    <a:pt x="2978" y="856"/>
                  </a:lnTo>
                  <a:cubicBezTo>
                    <a:pt x="3294" y="856"/>
                    <a:pt x="3579" y="761"/>
                    <a:pt x="3579" y="634"/>
                  </a:cubicBezTo>
                  <a:cubicBezTo>
                    <a:pt x="3611" y="476"/>
                    <a:pt x="3611" y="381"/>
                    <a:pt x="3643" y="223"/>
                  </a:cubicBezTo>
                  <a:cubicBezTo>
                    <a:pt x="3643" y="96"/>
                    <a:pt x="3421"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p:cNvSpPr/>
            <p:nvPr/>
          </p:nvSpPr>
          <p:spPr>
            <a:xfrm>
              <a:off x="4413413" y="3062656"/>
              <a:ext cx="96179" cy="22800"/>
            </a:xfrm>
            <a:custGeom>
              <a:avLst/>
              <a:gdLst/>
              <a:ahLst/>
              <a:cxnLst/>
              <a:rect l="l" t="t" r="r" b="b"/>
              <a:pathLst>
                <a:path w="3611" h="856" extrusionOk="0">
                  <a:moveTo>
                    <a:pt x="665" y="1"/>
                  </a:moveTo>
                  <a:cubicBezTo>
                    <a:pt x="348" y="1"/>
                    <a:pt x="63" y="96"/>
                    <a:pt x="63" y="223"/>
                  </a:cubicBezTo>
                  <a:cubicBezTo>
                    <a:pt x="32" y="381"/>
                    <a:pt x="32" y="476"/>
                    <a:pt x="0" y="634"/>
                  </a:cubicBezTo>
                  <a:cubicBezTo>
                    <a:pt x="0" y="761"/>
                    <a:pt x="253" y="856"/>
                    <a:pt x="602" y="856"/>
                  </a:cubicBezTo>
                  <a:lnTo>
                    <a:pt x="2977" y="856"/>
                  </a:lnTo>
                  <a:cubicBezTo>
                    <a:pt x="3294" y="856"/>
                    <a:pt x="3579" y="761"/>
                    <a:pt x="3579" y="634"/>
                  </a:cubicBezTo>
                  <a:cubicBezTo>
                    <a:pt x="3579" y="476"/>
                    <a:pt x="3579" y="381"/>
                    <a:pt x="3610" y="223"/>
                  </a:cubicBezTo>
                  <a:cubicBezTo>
                    <a:pt x="3610" y="96"/>
                    <a:pt x="3357" y="1"/>
                    <a:pt x="300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p:cNvSpPr/>
            <p:nvPr/>
          </p:nvSpPr>
          <p:spPr>
            <a:xfrm>
              <a:off x="4524747" y="3062656"/>
              <a:ext cx="95327" cy="22800"/>
            </a:xfrm>
            <a:custGeom>
              <a:avLst/>
              <a:gdLst/>
              <a:ahLst/>
              <a:cxnLst/>
              <a:rect l="l" t="t" r="r" b="b"/>
              <a:pathLst>
                <a:path w="3579" h="856" extrusionOk="0">
                  <a:moveTo>
                    <a:pt x="602" y="1"/>
                  </a:moveTo>
                  <a:cubicBezTo>
                    <a:pt x="285" y="1"/>
                    <a:pt x="0" y="96"/>
                    <a:pt x="0" y="223"/>
                  </a:cubicBezTo>
                  <a:cubicBezTo>
                    <a:pt x="0" y="381"/>
                    <a:pt x="0" y="476"/>
                    <a:pt x="0" y="634"/>
                  </a:cubicBezTo>
                  <a:cubicBezTo>
                    <a:pt x="0" y="761"/>
                    <a:pt x="254" y="856"/>
                    <a:pt x="570" y="856"/>
                  </a:cubicBezTo>
                  <a:lnTo>
                    <a:pt x="2977" y="856"/>
                  </a:lnTo>
                  <a:cubicBezTo>
                    <a:pt x="3294" y="856"/>
                    <a:pt x="3579" y="761"/>
                    <a:pt x="3547" y="634"/>
                  </a:cubicBezTo>
                  <a:cubicBezTo>
                    <a:pt x="3547" y="476"/>
                    <a:pt x="3547"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p:cNvSpPr/>
            <p:nvPr/>
          </p:nvSpPr>
          <p:spPr>
            <a:xfrm>
              <a:off x="4634404" y="3062656"/>
              <a:ext cx="96179" cy="22800"/>
            </a:xfrm>
            <a:custGeom>
              <a:avLst/>
              <a:gdLst/>
              <a:ahLst/>
              <a:cxnLst/>
              <a:rect l="l" t="t" r="r" b="b"/>
              <a:pathLst>
                <a:path w="3611" h="856" extrusionOk="0">
                  <a:moveTo>
                    <a:pt x="602" y="1"/>
                  </a:moveTo>
                  <a:cubicBezTo>
                    <a:pt x="254" y="1"/>
                    <a:pt x="0" y="96"/>
                    <a:pt x="0" y="223"/>
                  </a:cubicBezTo>
                  <a:cubicBezTo>
                    <a:pt x="32" y="381"/>
                    <a:pt x="32" y="476"/>
                    <a:pt x="32" y="634"/>
                  </a:cubicBezTo>
                  <a:cubicBezTo>
                    <a:pt x="32" y="761"/>
                    <a:pt x="317" y="856"/>
                    <a:pt x="634" y="856"/>
                  </a:cubicBezTo>
                  <a:lnTo>
                    <a:pt x="3009" y="856"/>
                  </a:lnTo>
                  <a:cubicBezTo>
                    <a:pt x="3357" y="856"/>
                    <a:pt x="3611" y="761"/>
                    <a:pt x="3611" y="634"/>
                  </a:cubicBezTo>
                  <a:cubicBezTo>
                    <a:pt x="3579"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p:cNvSpPr/>
            <p:nvPr/>
          </p:nvSpPr>
          <p:spPr>
            <a:xfrm>
              <a:off x="4744060" y="3062656"/>
              <a:ext cx="97857" cy="22800"/>
            </a:xfrm>
            <a:custGeom>
              <a:avLst/>
              <a:gdLst/>
              <a:ahLst/>
              <a:cxnLst/>
              <a:rect l="l" t="t" r="r" b="b"/>
              <a:pathLst>
                <a:path w="3674" h="856" extrusionOk="0">
                  <a:moveTo>
                    <a:pt x="602" y="1"/>
                  </a:moveTo>
                  <a:cubicBezTo>
                    <a:pt x="254" y="1"/>
                    <a:pt x="0" y="96"/>
                    <a:pt x="32" y="223"/>
                  </a:cubicBezTo>
                  <a:cubicBezTo>
                    <a:pt x="32" y="381"/>
                    <a:pt x="64" y="476"/>
                    <a:pt x="64" y="634"/>
                  </a:cubicBezTo>
                  <a:cubicBezTo>
                    <a:pt x="95" y="761"/>
                    <a:pt x="380" y="856"/>
                    <a:pt x="697" y="856"/>
                  </a:cubicBezTo>
                  <a:lnTo>
                    <a:pt x="3072" y="856"/>
                  </a:lnTo>
                  <a:cubicBezTo>
                    <a:pt x="3421" y="856"/>
                    <a:pt x="3674" y="761"/>
                    <a:pt x="3642" y="634"/>
                  </a:cubicBezTo>
                  <a:cubicBezTo>
                    <a:pt x="3611"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p:cNvSpPr/>
            <p:nvPr/>
          </p:nvSpPr>
          <p:spPr>
            <a:xfrm>
              <a:off x="4853716" y="3062656"/>
              <a:ext cx="99562" cy="22800"/>
            </a:xfrm>
            <a:custGeom>
              <a:avLst/>
              <a:gdLst/>
              <a:ahLst/>
              <a:cxnLst/>
              <a:rect l="l" t="t" r="r" b="b"/>
              <a:pathLst>
                <a:path w="3738" h="856" extrusionOk="0">
                  <a:moveTo>
                    <a:pt x="570" y="1"/>
                  </a:moveTo>
                  <a:cubicBezTo>
                    <a:pt x="254" y="1"/>
                    <a:pt x="0" y="96"/>
                    <a:pt x="32" y="223"/>
                  </a:cubicBezTo>
                  <a:cubicBezTo>
                    <a:pt x="64" y="381"/>
                    <a:pt x="95" y="476"/>
                    <a:pt x="127" y="634"/>
                  </a:cubicBezTo>
                  <a:cubicBezTo>
                    <a:pt x="159" y="761"/>
                    <a:pt x="444" y="856"/>
                    <a:pt x="760" y="856"/>
                  </a:cubicBezTo>
                  <a:lnTo>
                    <a:pt x="3167" y="856"/>
                  </a:lnTo>
                  <a:cubicBezTo>
                    <a:pt x="3484" y="856"/>
                    <a:pt x="3737" y="761"/>
                    <a:pt x="3706" y="634"/>
                  </a:cubicBezTo>
                  <a:cubicBezTo>
                    <a:pt x="3642" y="476"/>
                    <a:pt x="3611" y="381"/>
                    <a:pt x="3579"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4963373" y="3062656"/>
              <a:ext cx="100387" cy="22800"/>
            </a:xfrm>
            <a:custGeom>
              <a:avLst/>
              <a:gdLst/>
              <a:ahLst/>
              <a:cxnLst/>
              <a:rect l="l" t="t" r="r" b="b"/>
              <a:pathLst>
                <a:path w="3769" h="856" extrusionOk="0">
                  <a:moveTo>
                    <a:pt x="570" y="1"/>
                  </a:moveTo>
                  <a:cubicBezTo>
                    <a:pt x="254" y="1"/>
                    <a:pt x="0" y="96"/>
                    <a:pt x="32" y="223"/>
                  </a:cubicBezTo>
                  <a:cubicBezTo>
                    <a:pt x="95" y="381"/>
                    <a:pt x="127" y="476"/>
                    <a:pt x="159" y="634"/>
                  </a:cubicBezTo>
                  <a:cubicBezTo>
                    <a:pt x="190" y="761"/>
                    <a:pt x="475" y="856"/>
                    <a:pt x="824" y="856"/>
                  </a:cubicBezTo>
                  <a:lnTo>
                    <a:pt x="3199" y="856"/>
                  </a:lnTo>
                  <a:cubicBezTo>
                    <a:pt x="3516" y="856"/>
                    <a:pt x="3769" y="761"/>
                    <a:pt x="3737" y="634"/>
                  </a:cubicBezTo>
                  <a:cubicBezTo>
                    <a:pt x="3674" y="476"/>
                    <a:pt x="3642" y="381"/>
                    <a:pt x="3579" y="223"/>
                  </a:cubicBezTo>
                  <a:cubicBezTo>
                    <a:pt x="3547" y="96"/>
                    <a:pt x="3231"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5073029" y="3062656"/>
              <a:ext cx="101240" cy="22800"/>
            </a:xfrm>
            <a:custGeom>
              <a:avLst/>
              <a:gdLst/>
              <a:ahLst/>
              <a:cxnLst/>
              <a:rect l="l" t="t" r="r" b="b"/>
              <a:pathLst>
                <a:path w="3801" h="856" extrusionOk="0">
                  <a:moveTo>
                    <a:pt x="570" y="1"/>
                  </a:moveTo>
                  <a:cubicBezTo>
                    <a:pt x="222" y="1"/>
                    <a:pt x="0" y="96"/>
                    <a:pt x="64" y="223"/>
                  </a:cubicBezTo>
                  <a:cubicBezTo>
                    <a:pt x="95" y="381"/>
                    <a:pt x="127" y="476"/>
                    <a:pt x="190" y="634"/>
                  </a:cubicBezTo>
                  <a:cubicBezTo>
                    <a:pt x="254" y="761"/>
                    <a:pt x="539" y="856"/>
                    <a:pt x="887" y="856"/>
                  </a:cubicBezTo>
                  <a:lnTo>
                    <a:pt x="3262" y="856"/>
                  </a:lnTo>
                  <a:cubicBezTo>
                    <a:pt x="3579" y="856"/>
                    <a:pt x="3801" y="761"/>
                    <a:pt x="3769" y="634"/>
                  </a:cubicBezTo>
                  <a:cubicBezTo>
                    <a:pt x="3706" y="476"/>
                    <a:pt x="3642" y="381"/>
                    <a:pt x="3579"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5182685" y="3062656"/>
              <a:ext cx="102918" cy="22800"/>
            </a:xfrm>
            <a:custGeom>
              <a:avLst/>
              <a:gdLst/>
              <a:ahLst/>
              <a:cxnLst/>
              <a:rect l="l" t="t" r="r" b="b"/>
              <a:pathLst>
                <a:path w="3864" h="856" extrusionOk="0">
                  <a:moveTo>
                    <a:pt x="570" y="1"/>
                  </a:moveTo>
                  <a:cubicBezTo>
                    <a:pt x="222" y="1"/>
                    <a:pt x="0" y="96"/>
                    <a:pt x="64" y="223"/>
                  </a:cubicBezTo>
                  <a:cubicBezTo>
                    <a:pt x="127" y="381"/>
                    <a:pt x="159" y="476"/>
                    <a:pt x="254" y="634"/>
                  </a:cubicBezTo>
                  <a:cubicBezTo>
                    <a:pt x="285" y="761"/>
                    <a:pt x="602" y="856"/>
                    <a:pt x="919" y="856"/>
                  </a:cubicBezTo>
                  <a:lnTo>
                    <a:pt x="3325" y="856"/>
                  </a:lnTo>
                  <a:cubicBezTo>
                    <a:pt x="3642" y="856"/>
                    <a:pt x="3864" y="761"/>
                    <a:pt x="3801" y="634"/>
                  </a:cubicBezTo>
                  <a:cubicBezTo>
                    <a:pt x="3737" y="476"/>
                    <a:pt x="3674" y="381"/>
                    <a:pt x="3610"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5292341" y="3062656"/>
              <a:ext cx="104622" cy="22800"/>
            </a:xfrm>
            <a:custGeom>
              <a:avLst/>
              <a:gdLst/>
              <a:ahLst/>
              <a:cxnLst/>
              <a:rect l="l" t="t" r="r" b="b"/>
              <a:pathLst>
                <a:path w="3928" h="856" extrusionOk="0">
                  <a:moveTo>
                    <a:pt x="539" y="1"/>
                  </a:moveTo>
                  <a:cubicBezTo>
                    <a:pt x="222" y="1"/>
                    <a:pt x="0" y="96"/>
                    <a:pt x="64" y="223"/>
                  </a:cubicBezTo>
                  <a:cubicBezTo>
                    <a:pt x="159" y="381"/>
                    <a:pt x="190" y="476"/>
                    <a:pt x="285" y="634"/>
                  </a:cubicBezTo>
                  <a:cubicBezTo>
                    <a:pt x="349" y="761"/>
                    <a:pt x="665" y="856"/>
                    <a:pt x="982" y="856"/>
                  </a:cubicBezTo>
                  <a:lnTo>
                    <a:pt x="3389" y="856"/>
                  </a:lnTo>
                  <a:cubicBezTo>
                    <a:pt x="3705" y="856"/>
                    <a:pt x="3927" y="761"/>
                    <a:pt x="3864" y="634"/>
                  </a:cubicBezTo>
                  <a:cubicBezTo>
                    <a:pt x="3737" y="476"/>
                    <a:pt x="3705" y="381"/>
                    <a:pt x="3610" y="223"/>
                  </a:cubicBezTo>
                  <a:cubicBezTo>
                    <a:pt x="3547" y="96"/>
                    <a:pt x="3230" y="1"/>
                    <a:pt x="288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3724259" y="3091342"/>
              <a:ext cx="80997" cy="35451"/>
            </a:xfrm>
            <a:custGeom>
              <a:avLst/>
              <a:gdLst/>
              <a:ahLst/>
              <a:cxnLst/>
              <a:rect l="l" t="t" r="r" b="b"/>
              <a:pathLst>
                <a:path w="3041" h="1331" extrusionOk="0">
                  <a:moveTo>
                    <a:pt x="1299" y="1"/>
                  </a:moveTo>
                  <a:cubicBezTo>
                    <a:pt x="950" y="1"/>
                    <a:pt x="634" y="96"/>
                    <a:pt x="570" y="222"/>
                  </a:cubicBezTo>
                  <a:cubicBezTo>
                    <a:pt x="380" y="571"/>
                    <a:pt x="285" y="761"/>
                    <a:pt x="64" y="1109"/>
                  </a:cubicBezTo>
                  <a:cubicBezTo>
                    <a:pt x="0" y="1236"/>
                    <a:pt x="222" y="1331"/>
                    <a:pt x="570" y="1331"/>
                  </a:cubicBezTo>
                  <a:lnTo>
                    <a:pt x="1806" y="1331"/>
                  </a:lnTo>
                  <a:cubicBezTo>
                    <a:pt x="2122" y="1331"/>
                    <a:pt x="2471" y="1236"/>
                    <a:pt x="2534" y="1109"/>
                  </a:cubicBezTo>
                  <a:cubicBezTo>
                    <a:pt x="2692" y="761"/>
                    <a:pt x="2787" y="571"/>
                    <a:pt x="2977" y="222"/>
                  </a:cubicBezTo>
                  <a:cubicBezTo>
                    <a:pt x="3041" y="96"/>
                    <a:pt x="2819" y="1"/>
                    <a:pt x="24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3806082" y="3091342"/>
              <a:ext cx="110509" cy="35451"/>
            </a:xfrm>
            <a:custGeom>
              <a:avLst/>
              <a:gdLst/>
              <a:ahLst/>
              <a:cxnLst/>
              <a:rect l="l" t="t" r="r" b="b"/>
              <a:pathLst>
                <a:path w="4149" h="1331" extrusionOk="0">
                  <a:moveTo>
                    <a:pt x="1204" y="1"/>
                  </a:moveTo>
                  <a:cubicBezTo>
                    <a:pt x="887" y="1"/>
                    <a:pt x="570" y="96"/>
                    <a:pt x="507" y="222"/>
                  </a:cubicBezTo>
                  <a:cubicBezTo>
                    <a:pt x="317" y="571"/>
                    <a:pt x="222" y="761"/>
                    <a:pt x="64" y="1109"/>
                  </a:cubicBezTo>
                  <a:cubicBezTo>
                    <a:pt x="0" y="1236"/>
                    <a:pt x="222" y="1331"/>
                    <a:pt x="570" y="1331"/>
                  </a:cubicBezTo>
                  <a:lnTo>
                    <a:pt x="3009" y="1331"/>
                  </a:lnTo>
                  <a:cubicBezTo>
                    <a:pt x="3357" y="1331"/>
                    <a:pt x="3674" y="1236"/>
                    <a:pt x="3706" y="1109"/>
                  </a:cubicBezTo>
                  <a:cubicBezTo>
                    <a:pt x="3864" y="761"/>
                    <a:pt x="3959" y="571"/>
                    <a:pt x="4117" y="222"/>
                  </a:cubicBezTo>
                  <a:cubicBezTo>
                    <a:pt x="4149" y="96"/>
                    <a:pt x="3927" y="1"/>
                    <a:pt x="361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3919946" y="3091342"/>
              <a:ext cx="108831" cy="35451"/>
            </a:xfrm>
            <a:custGeom>
              <a:avLst/>
              <a:gdLst/>
              <a:ahLst/>
              <a:cxnLst/>
              <a:rect l="l" t="t" r="r" b="b"/>
              <a:pathLst>
                <a:path w="4086" h="1331" extrusionOk="0">
                  <a:moveTo>
                    <a:pt x="1141" y="1"/>
                  </a:moveTo>
                  <a:cubicBezTo>
                    <a:pt x="792" y="1"/>
                    <a:pt x="476" y="96"/>
                    <a:pt x="444" y="222"/>
                  </a:cubicBezTo>
                  <a:cubicBezTo>
                    <a:pt x="286" y="571"/>
                    <a:pt x="222" y="761"/>
                    <a:pt x="64" y="1109"/>
                  </a:cubicBezTo>
                  <a:cubicBezTo>
                    <a:pt x="1" y="1236"/>
                    <a:pt x="254" y="1331"/>
                    <a:pt x="571" y="1331"/>
                  </a:cubicBezTo>
                  <a:lnTo>
                    <a:pt x="3041" y="1331"/>
                  </a:lnTo>
                  <a:cubicBezTo>
                    <a:pt x="3358" y="1331"/>
                    <a:pt x="3674" y="1236"/>
                    <a:pt x="3706" y="1109"/>
                  </a:cubicBezTo>
                  <a:cubicBezTo>
                    <a:pt x="3833" y="761"/>
                    <a:pt x="3928" y="571"/>
                    <a:pt x="4054" y="222"/>
                  </a:cubicBezTo>
                  <a:cubicBezTo>
                    <a:pt x="4086" y="96"/>
                    <a:pt x="3864" y="1"/>
                    <a:pt x="351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4033811" y="3091342"/>
              <a:ext cx="107153" cy="35451"/>
            </a:xfrm>
            <a:custGeom>
              <a:avLst/>
              <a:gdLst/>
              <a:ahLst/>
              <a:cxnLst/>
              <a:rect l="l" t="t" r="r" b="b"/>
              <a:pathLst>
                <a:path w="4023" h="1331" extrusionOk="0">
                  <a:moveTo>
                    <a:pt x="1046" y="1"/>
                  </a:moveTo>
                  <a:cubicBezTo>
                    <a:pt x="729" y="1"/>
                    <a:pt x="413" y="96"/>
                    <a:pt x="381" y="222"/>
                  </a:cubicBezTo>
                  <a:cubicBezTo>
                    <a:pt x="254" y="571"/>
                    <a:pt x="191" y="761"/>
                    <a:pt x="64" y="1109"/>
                  </a:cubicBezTo>
                  <a:cubicBezTo>
                    <a:pt x="1" y="1236"/>
                    <a:pt x="254" y="1331"/>
                    <a:pt x="603" y="1331"/>
                  </a:cubicBezTo>
                  <a:lnTo>
                    <a:pt x="3041" y="1331"/>
                  </a:lnTo>
                  <a:cubicBezTo>
                    <a:pt x="3390" y="1331"/>
                    <a:pt x="3675" y="1236"/>
                    <a:pt x="3738" y="1109"/>
                  </a:cubicBezTo>
                  <a:cubicBezTo>
                    <a:pt x="3833" y="761"/>
                    <a:pt x="3865" y="571"/>
                    <a:pt x="3991" y="222"/>
                  </a:cubicBezTo>
                  <a:cubicBezTo>
                    <a:pt x="4023" y="96"/>
                    <a:pt x="3770" y="1"/>
                    <a:pt x="345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1"/>
            <p:cNvSpPr/>
            <p:nvPr/>
          </p:nvSpPr>
          <p:spPr>
            <a:xfrm>
              <a:off x="4148528" y="3091342"/>
              <a:ext cx="103797" cy="35451"/>
            </a:xfrm>
            <a:custGeom>
              <a:avLst/>
              <a:gdLst/>
              <a:ahLst/>
              <a:cxnLst/>
              <a:rect l="l" t="t" r="r" b="b"/>
              <a:pathLst>
                <a:path w="3897" h="1331" extrusionOk="0">
                  <a:moveTo>
                    <a:pt x="919" y="1"/>
                  </a:moveTo>
                  <a:cubicBezTo>
                    <a:pt x="603" y="1"/>
                    <a:pt x="318" y="96"/>
                    <a:pt x="286" y="222"/>
                  </a:cubicBezTo>
                  <a:cubicBezTo>
                    <a:pt x="159" y="571"/>
                    <a:pt x="128" y="761"/>
                    <a:pt x="33" y="1109"/>
                  </a:cubicBezTo>
                  <a:cubicBezTo>
                    <a:pt x="1" y="1236"/>
                    <a:pt x="254" y="1331"/>
                    <a:pt x="571" y="1331"/>
                  </a:cubicBezTo>
                  <a:lnTo>
                    <a:pt x="3041" y="1331"/>
                  </a:lnTo>
                  <a:cubicBezTo>
                    <a:pt x="3358" y="1331"/>
                    <a:pt x="3675" y="1236"/>
                    <a:pt x="3675" y="1109"/>
                  </a:cubicBezTo>
                  <a:cubicBezTo>
                    <a:pt x="3770" y="761"/>
                    <a:pt x="3801" y="571"/>
                    <a:pt x="3865" y="222"/>
                  </a:cubicBezTo>
                  <a:cubicBezTo>
                    <a:pt x="3896"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4262419" y="3091342"/>
              <a:ext cx="102092" cy="35451"/>
            </a:xfrm>
            <a:custGeom>
              <a:avLst/>
              <a:gdLst/>
              <a:ahLst/>
              <a:cxnLst/>
              <a:rect l="l" t="t" r="r" b="b"/>
              <a:pathLst>
                <a:path w="3833" h="1331" extrusionOk="0">
                  <a:moveTo>
                    <a:pt x="855" y="1"/>
                  </a:moveTo>
                  <a:cubicBezTo>
                    <a:pt x="507" y="1"/>
                    <a:pt x="222" y="96"/>
                    <a:pt x="190" y="222"/>
                  </a:cubicBezTo>
                  <a:cubicBezTo>
                    <a:pt x="127" y="571"/>
                    <a:pt x="95" y="761"/>
                    <a:pt x="32" y="1109"/>
                  </a:cubicBezTo>
                  <a:cubicBezTo>
                    <a:pt x="0" y="1236"/>
                    <a:pt x="254" y="1331"/>
                    <a:pt x="602" y="1331"/>
                  </a:cubicBezTo>
                  <a:lnTo>
                    <a:pt x="3040" y="1331"/>
                  </a:lnTo>
                  <a:cubicBezTo>
                    <a:pt x="3389" y="1331"/>
                    <a:pt x="3674" y="1236"/>
                    <a:pt x="3674" y="1109"/>
                  </a:cubicBezTo>
                  <a:cubicBezTo>
                    <a:pt x="3737" y="761"/>
                    <a:pt x="3769" y="571"/>
                    <a:pt x="3801" y="222"/>
                  </a:cubicBezTo>
                  <a:cubicBezTo>
                    <a:pt x="3832" y="96"/>
                    <a:pt x="3579" y="1"/>
                    <a:pt x="323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4376284" y="3091342"/>
              <a:ext cx="99562" cy="35451"/>
            </a:xfrm>
            <a:custGeom>
              <a:avLst/>
              <a:gdLst/>
              <a:ahLst/>
              <a:cxnLst/>
              <a:rect l="l" t="t" r="r" b="b"/>
              <a:pathLst>
                <a:path w="3738" h="1331" extrusionOk="0">
                  <a:moveTo>
                    <a:pt x="761" y="1"/>
                  </a:moveTo>
                  <a:cubicBezTo>
                    <a:pt x="444" y="1"/>
                    <a:pt x="159" y="96"/>
                    <a:pt x="127" y="222"/>
                  </a:cubicBezTo>
                  <a:cubicBezTo>
                    <a:pt x="96" y="571"/>
                    <a:pt x="64" y="761"/>
                    <a:pt x="32" y="1109"/>
                  </a:cubicBezTo>
                  <a:cubicBezTo>
                    <a:pt x="1" y="1236"/>
                    <a:pt x="286" y="1331"/>
                    <a:pt x="602" y="1331"/>
                  </a:cubicBezTo>
                  <a:lnTo>
                    <a:pt x="3072" y="1331"/>
                  </a:lnTo>
                  <a:cubicBezTo>
                    <a:pt x="3389" y="1331"/>
                    <a:pt x="3674" y="1236"/>
                    <a:pt x="3674" y="1109"/>
                  </a:cubicBezTo>
                  <a:cubicBezTo>
                    <a:pt x="3706" y="761"/>
                    <a:pt x="3706" y="571"/>
                    <a:pt x="3738" y="222"/>
                  </a:cubicBezTo>
                  <a:cubicBezTo>
                    <a:pt x="3738" y="96"/>
                    <a:pt x="3484" y="1"/>
                    <a:pt x="316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4490148" y="3091342"/>
              <a:ext cx="97884" cy="35451"/>
            </a:xfrm>
            <a:custGeom>
              <a:avLst/>
              <a:gdLst/>
              <a:ahLst/>
              <a:cxnLst/>
              <a:rect l="l" t="t" r="r" b="b"/>
              <a:pathLst>
                <a:path w="3675" h="1331" extrusionOk="0">
                  <a:moveTo>
                    <a:pt x="666" y="1"/>
                  </a:moveTo>
                  <a:cubicBezTo>
                    <a:pt x="349" y="1"/>
                    <a:pt x="64" y="96"/>
                    <a:pt x="64" y="222"/>
                  </a:cubicBezTo>
                  <a:cubicBezTo>
                    <a:pt x="64" y="571"/>
                    <a:pt x="33" y="761"/>
                    <a:pt x="33" y="1109"/>
                  </a:cubicBezTo>
                  <a:cubicBezTo>
                    <a:pt x="1" y="1236"/>
                    <a:pt x="286" y="1331"/>
                    <a:pt x="634" y="1331"/>
                  </a:cubicBezTo>
                  <a:lnTo>
                    <a:pt x="3073" y="1331"/>
                  </a:lnTo>
                  <a:cubicBezTo>
                    <a:pt x="3421" y="1331"/>
                    <a:pt x="3675" y="1236"/>
                    <a:pt x="3675" y="1109"/>
                  </a:cubicBezTo>
                  <a:cubicBezTo>
                    <a:pt x="3675" y="761"/>
                    <a:pt x="3675" y="571"/>
                    <a:pt x="3675" y="222"/>
                  </a:cubicBezTo>
                  <a:cubicBezTo>
                    <a:pt x="3675" y="96"/>
                    <a:pt x="3390"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1"/>
            <p:cNvSpPr/>
            <p:nvPr/>
          </p:nvSpPr>
          <p:spPr>
            <a:xfrm>
              <a:off x="4604040" y="3091342"/>
              <a:ext cx="98709" cy="35451"/>
            </a:xfrm>
            <a:custGeom>
              <a:avLst/>
              <a:gdLst/>
              <a:ahLst/>
              <a:cxnLst/>
              <a:rect l="l" t="t" r="r" b="b"/>
              <a:pathLst>
                <a:path w="3706" h="1331" extrusionOk="0">
                  <a:moveTo>
                    <a:pt x="602" y="1"/>
                  </a:moveTo>
                  <a:cubicBezTo>
                    <a:pt x="254" y="1"/>
                    <a:pt x="0" y="96"/>
                    <a:pt x="0" y="222"/>
                  </a:cubicBezTo>
                  <a:cubicBezTo>
                    <a:pt x="0" y="571"/>
                    <a:pt x="0" y="761"/>
                    <a:pt x="32" y="1109"/>
                  </a:cubicBezTo>
                  <a:cubicBezTo>
                    <a:pt x="32" y="1236"/>
                    <a:pt x="285" y="1331"/>
                    <a:pt x="634" y="1331"/>
                  </a:cubicBezTo>
                  <a:lnTo>
                    <a:pt x="3104" y="1331"/>
                  </a:lnTo>
                  <a:cubicBezTo>
                    <a:pt x="3420" y="1331"/>
                    <a:pt x="3706" y="1236"/>
                    <a:pt x="3674" y="1109"/>
                  </a:cubicBezTo>
                  <a:cubicBezTo>
                    <a:pt x="3642" y="761"/>
                    <a:pt x="3642" y="571"/>
                    <a:pt x="3611" y="222"/>
                  </a:cubicBezTo>
                  <a:cubicBezTo>
                    <a:pt x="3579" y="96"/>
                    <a:pt x="3325"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1"/>
            <p:cNvSpPr/>
            <p:nvPr/>
          </p:nvSpPr>
          <p:spPr>
            <a:xfrm>
              <a:off x="4716226" y="3091342"/>
              <a:ext cx="100387" cy="35451"/>
            </a:xfrm>
            <a:custGeom>
              <a:avLst/>
              <a:gdLst/>
              <a:ahLst/>
              <a:cxnLst/>
              <a:rect l="l" t="t" r="r" b="b"/>
              <a:pathLst>
                <a:path w="3769" h="1331" extrusionOk="0">
                  <a:moveTo>
                    <a:pt x="570" y="1"/>
                  </a:moveTo>
                  <a:cubicBezTo>
                    <a:pt x="254" y="1"/>
                    <a:pt x="0" y="96"/>
                    <a:pt x="0" y="222"/>
                  </a:cubicBezTo>
                  <a:cubicBezTo>
                    <a:pt x="32" y="571"/>
                    <a:pt x="32" y="761"/>
                    <a:pt x="95" y="1109"/>
                  </a:cubicBezTo>
                  <a:cubicBezTo>
                    <a:pt x="95" y="1236"/>
                    <a:pt x="380" y="1331"/>
                    <a:pt x="729" y="1331"/>
                  </a:cubicBezTo>
                  <a:lnTo>
                    <a:pt x="3167" y="1331"/>
                  </a:lnTo>
                  <a:cubicBezTo>
                    <a:pt x="3515" y="1331"/>
                    <a:pt x="3769" y="1236"/>
                    <a:pt x="3737" y="1109"/>
                  </a:cubicBezTo>
                  <a:cubicBezTo>
                    <a:pt x="3674" y="761"/>
                    <a:pt x="3674" y="571"/>
                    <a:pt x="3610" y="222"/>
                  </a:cubicBezTo>
                  <a:cubicBezTo>
                    <a:pt x="3579" y="96"/>
                    <a:pt x="3294"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1"/>
            <p:cNvSpPr/>
            <p:nvPr/>
          </p:nvSpPr>
          <p:spPr>
            <a:xfrm>
              <a:off x="4827561" y="3091342"/>
              <a:ext cx="102944" cy="35451"/>
            </a:xfrm>
            <a:custGeom>
              <a:avLst/>
              <a:gdLst/>
              <a:ahLst/>
              <a:cxnLst/>
              <a:rect l="l" t="t" r="r" b="b"/>
              <a:pathLst>
                <a:path w="3865" h="1331" extrusionOk="0">
                  <a:moveTo>
                    <a:pt x="602" y="1"/>
                  </a:moveTo>
                  <a:cubicBezTo>
                    <a:pt x="254" y="1"/>
                    <a:pt x="1" y="96"/>
                    <a:pt x="32" y="222"/>
                  </a:cubicBezTo>
                  <a:cubicBezTo>
                    <a:pt x="96" y="571"/>
                    <a:pt x="127" y="761"/>
                    <a:pt x="191" y="1109"/>
                  </a:cubicBezTo>
                  <a:cubicBezTo>
                    <a:pt x="191" y="1236"/>
                    <a:pt x="476" y="1331"/>
                    <a:pt x="824" y="1331"/>
                  </a:cubicBezTo>
                  <a:lnTo>
                    <a:pt x="3262" y="1331"/>
                  </a:lnTo>
                  <a:cubicBezTo>
                    <a:pt x="3611" y="1331"/>
                    <a:pt x="3864" y="1236"/>
                    <a:pt x="3832" y="1109"/>
                  </a:cubicBezTo>
                  <a:cubicBezTo>
                    <a:pt x="3769" y="761"/>
                    <a:pt x="3706" y="571"/>
                    <a:pt x="3642" y="222"/>
                  </a:cubicBezTo>
                  <a:cubicBezTo>
                    <a:pt x="3611" y="96"/>
                    <a:pt x="3326"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1"/>
            <p:cNvSpPr/>
            <p:nvPr/>
          </p:nvSpPr>
          <p:spPr>
            <a:xfrm>
              <a:off x="4939747" y="3091342"/>
              <a:ext cx="104622" cy="35451"/>
            </a:xfrm>
            <a:custGeom>
              <a:avLst/>
              <a:gdLst/>
              <a:ahLst/>
              <a:cxnLst/>
              <a:rect l="l" t="t" r="r" b="b"/>
              <a:pathLst>
                <a:path w="3928" h="1331" extrusionOk="0">
                  <a:moveTo>
                    <a:pt x="571" y="1"/>
                  </a:moveTo>
                  <a:cubicBezTo>
                    <a:pt x="222" y="1"/>
                    <a:pt x="1" y="96"/>
                    <a:pt x="32" y="222"/>
                  </a:cubicBezTo>
                  <a:cubicBezTo>
                    <a:pt x="96" y="571"/>
                    <a:pt x="159" y="761"/>
                    <a:pt x="222" y="1109"/>
                  </a:cubicBezTo>
                  <a:cubicBezTo>
                    <a:pt x="254" y="1236"/>
                    <a:pt x="571" y="1331"/>
                    <a:pt x="919" y="1331"/>
                  </a:cubicBezTo>
                  <a:lnTo>
                    <a:pt x="3357" y="1331"/>
                  </a:lnTo>
                  <a:cubicBezTo>
                    <a:pt x="3706" y="1331"/>
                    <a:pt x="3927" y="1236"/>
                    <a:pt x="3896" y="1109"/>
                  </a:cubicBezTo>
                  <a:cubicBezTo>
                    <a:pt x="3801" y="761"/>
                    <a:pt x="3737" y="571"/>
                    <a:pt x="3642" y="222"/>
                  </a:cubicBezTo>
                  <a:cubicBezTo>
                    <a:pt x="3579" y="96"/>
                    <a:pt x="3294"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1"/>
            <p:cNvSpPr/>
            <p:nvPr/>
          </p:nvSpPr>
          <p:spPr>
            <a:xfrm>
              <a:off x="5051082" y="3091342"/>
              <a:ext cx="108005" cy="35451"/>
            </a:xfrm>
            <a:custGeom>
              <a:avLst/>
              <a:gdLst/>
              <a:ahLst/>
              <a:cxnLst/>
              <a:rect l="l" t="t" r="r" b="b"/>
              <a:pathLst>
                <a:path w="4055" h="1331" extrusionOk="0">
                  <a:moveTo>
                    <a:pt x="571" y="1"/>
                  </a:moveTo>
                  <a:cubicBezTo>
                    <a:pt x="254" y="1"/>
                    <a:pt x="1" y="96"/>
                    <a:pt x="64" y="222"/>
                  </a:cubicBezTo>
                  <a:cubicBezTo>
                    <a:pt x="159" y="571"/>
                    <a:pt x="223" y="761"/>
                    <a:pt x="318" y="1109"/>
                  </a:cubicBezTo>
                  <a:cubicBezTo>
                    <a:pt x="381" y="1236"/>
                    <a:pt x="666" y="1331"/>
                    <a:pt x="1014" y="1331"/>
                  </a:cubicBezTo>
                  <a:lnTo>
                    <a:pt x="3484" y="1331"/>
                  </a:lnTo>
                  <a:cubicBezTo>
                    <a:pt x="3801" y="1331"/>
                    <a:pt x="4054" y="1236"/>
                    <a:pt x="3991" y="1109"/>
                  </a:cubicBezTo>
                  <a:cubicBezTo>
                    <a:pt x="3864" y="761"/>
                    <a:pt x="3801" y="571"/>
                    <a:pt x="3643" y="222"/>
                  </a:cubicBezTo>
                  <a:cubicBezTo>
                    <a:pt x="3611" y="96"/>
                    <a:pt x="3294" y="1"/>
                    <a:pt x="297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1"/>
            <p:cNvSpPr/>
            <p:nvPr/>
          </p:nvSpPr>
          <p:spPr>
            <a:xfrm>
              <a:off x="5163268" y="3091342"/>
              <a:ext cx="256468" cy="35451"/>
            </a:xfrm>
            <a:custGeom>
              <a:avLst/>
              <a:gdLst/>
              <a:ahLst/>
              <a:cxnLst/>
              <a:rect l="l" t="t" r="r" b="b"/>
              <a:pathLst>
                <a:path w="9629" h="1331" extrusionOk="0">
                  <a:moveTo>
                    <a:pt x="571" y="1"/>
                  </a:moveTo>
                  <a:cubicBezTo>
                    <a:pt x="223" y="1"/>
                    <a:pt x="1" y="96"/>
                    <a:pt x="32" y="222"/>
                  </a:cubicBezTo>
                  <a:cubicBezTo>
                    <a:pt x="191" y="571"/>
                    <a:pt x="254" y="761"/>
                    <a:pt x="381" y="1109"/>
                  </a:cubicBezTo>
                  <a:cubicBezTo>
                    <a:pt x="444" y="1236"/>
                    <a:pt x="761" y="1331"/>
                    <a:pt x="1109" y="1331"/>
                  </a:cubicBezTo>
                  <a:lnTo>
                    <a:pt x="9058" y="1331"/>
                  </a:lnTo>
                  <a:cubicBezTo>
                    <a:pt x="9407" y="1331"/>
                    <a:pt x="9628" y="1236"/>
                    <a:pt x="9565" y="1109"/>
                  </a:cubicBezTo>
                  <a:cubicBezTo>
                    <a:pt x="9343" y="761"/>
                    <a:pt x="9248" y="571"/>
                    <a:pt x="9058" y="222"/>
                  </a:cubicBezTo>
                  <a:cubicBezTo>
                    <a:pt x="8995" y="96"/>
                    <a:pt x="8678" y="1"/>
                    <a:pt x="833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3701486" y="3132679"/>
              <a:ext cx="148490" cy="35451"/>
            </a:xfrm>
            <a:custGeom>
              <a:avLst/>
              <a:gdLst/>
              <a:ahLst/>
              <a:cxnLst/>
              <a:rect l="l" t="t" r="r" b="b"/>
              <a:pathLst>
                <a:path w="5575" h="1331" extrusionOk="0">
                  <a:moveTo>
                    <a:pt x="1299" y="0"/>
                  </a:moveTo>
                  <a:cubicBezTo>
                    <a:pt x="982" y="0"/>
                    <a:pt x="634" y="95"/>
                    <a:pt x="570" y="222"/>
                  </a:cubicBezTo>
                  <a:cubicBezTo>
                    <a:pt x="380" y="571"/>
                    <a:pt x="285" y="761"/>
                    <a:pt x="64" y="1109"/>
                  </a:cubicBezTo>
                  <a:cubicBezTo>
                    <a:pt x="0" y="1236"/>
                    <a:pt x="222" y="1331"/>
                    <a:pt x="570" y="1331"/>
                  </a:cubicBezTo>
                  <a:lnTo>
                    <a:pt x="4371" y="1331"/>
                  </a:lnTo>
                  <a:cubicBezTo>
                    <a:pt x="4719" y="1331"/>
                    <a:pt x="5036" y="1236"/>
                    <a:pt x="5099" y="1109"/>
                  </a:cubicBezTo>
                  <a:cubicBezTo>
                    <a:pt x="5257" y="761"/>
                    <a:pt x="5352" y="571"/>
                    <a:pt x="5511" y="222"/>
                  </a:cubicBezTo>
                  <a:cubicBezTo>
                    <a:pt x="5574" y="95"/>
                    <a:pt x="5352" y="0"/>
                    <a:pt x="50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3852480" y="3132679"/>
              <a:ext cx="112213" cy="35451"/>
            </a:xfrm>
            <a:custGeom>
              <a:avLst/>
              <a:gdLst/>
              <a:ahLst/>
              <a:cxnLst/>
              <a:rect l="l" t="t" r="r" b="b"/>
              <a:pathLst>
                <a:path w="4213" h="1331" extrusionOk="0">
                  <a:moveTo>
                    <a:pt x="1172" y="0"/>
                  </a:moveTo>
                  <a:cubicBezTo>
                    <a:pt x="823" y="0"/>
                    <a:pt x="507" y="95"/>
                    <a:pt x="443" y="222"/>
                  </a:cubicBezTo>
                  <a:cubicBezTo>
                    <a:pt x="285" y="571"/>
                    <a:pt x="222" y="761"/>
                    <a:pt x="63" y="1109"/>
                  </a:cubicBezTo>
                  <a:cubicBezTo>
                    <a:pt x="0" y="1236"/>
                    <a:pt x="222" y="1331"/>
                    <a:pt x="570" y="1331"/>
                  </a:cubicBezTo>
                  <a:lnTo>
                    <a:pt x="3104" y="1331"/>
                  </a:lnTo>
                  <a:cubicBezTo>
                    <a:pt x="3452" y="1331"/>
                    <a:pt x="3769" y="1236"/>
                    <a:pt x="3800" y="1109"/>
                  </a:cubicBezTo>
                  <a:cubicBezTo>
                    <a:pt x="3959" y="761"/>
                    <a:pt x="4022" y="571"/>
                    <a:pt x="4149" y="222"/>
                  </a:cubicBezTo>
                  <a:cubicBezTo>
                    <a:pt x="4212" y="95"/>
                    <a:pt x="3990" y="0"/>
                    <a:pt x="364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1"/>
            <p:cNvSpPr/>
            <p:nvPr/>
          </p:nvSpPr>
          <p:spPr>
            <a:xfrm>
              <a:off x="3969727" y="3132679"/>
              <a:ext cx="109683" cy="35451"/>
            </a:xfrm>
            <a:custGeom>
              <a:avLst/>
              <a:gdLst/>
              <a:ahLst/>
              <a:cxnLst/>
              <a:rect l="l" t="t" r="r" b="b"/>
              <a:pathLst>
                <a:path w="4118" h="1331" extrusionOk="0">
                  <a:moveTo>
                    <a:pt x="1077" y="0"/>
                  </a:moveTo>
                  <a:cubicBezTo>
                    <a:pt x="728" y="0"/>
                    <a:pt x="412" y="95"/>
                    <a:pt x="380" y="222"/>
                  </a:cubicBezTo>
                  <a:cubicBezTo>
                    <a:pt x="253" y="571"/>
                    <a:pt x="158" y="761"/>
                    <a:pt x="32" y="1109"/>
                  </a:cubicBezTo>
                  <a:cubicBezTo>
                    <a:pt x="0" y="1236"/>
                    <a:pt x="222" y="1331"/>
                    <a:pt x="570" y="1331"/>
                  </a:cubicBezTo>
                  <a:lnTo>
                    <a:pt x="3104" y="1331"/>
                  </a:lnTo>
                  <a:cubicBezTo>
                    <a:pt x="3452" y="1331"/>
                    <a:pt x="3769" y="1236"/>
                    <a:pt x="3800" y="1109"/>
                  </a:cubicBezTo>
                  <a:cubicBezTo>
                    <a:pt x="3927" y="761"/>
                    <a:pt x="3959" y="571"/>
                    <a:pt x="4085" y="222"/>
                  </a:cubicBezTo>
                  <a:cubicBezTo>
                    <a:pt x="4117" y="95"/>
                    <a:pt x="3895" y="0"/>
                    <a:pt x="354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1"/>
            <p:cNvSpPr/>
            <p:nvPr/>
          </p:nvSpPr>
          <p:spPr>
            <a:xfrm>
              <a:off x="4086974" y="3132679"/>
              <a:ext cx="107153" cy="35451"/>
            </a:xfrm>
            <a:custGeom>
              <a:avLst/>
              <a:gdLst/>
              <a:ahLst/>
              <a:cxnLst/>
              <a:rect l="l" t="t" r="r" b="b"/>
              <a:pathLst>
                <a:path w="4023" h="1331" extrusionOk="0">
                  <a:moveTo>
                    <a:pt x="982" y="0"/>
                  </a:moveTo>
                  <a:cubicBezTo>
                    <a:pt x="633" y="0"/>
                    <a:pt x="348" y="95"/>
                    <a:pt x="285" y="222"/>
                  </a:cubicBezTo>
                  <a:cubicBezTo>
                    <a:pt x="190" y="571"/>
                    <a:pt x="127" y="761"/>
                    <a:pt x="32" y="1109"/>
                  </a:cubicBezTo>
                  <a:cubicBezTo>
                    <a:pt x="0" y="1236"/>
                    <a:pt x="253" y="1331"/>
                    <a:pt x="602" y="1331"/>
                  </a:cubicBezTo>
                  <a:lnTo>
                    <a:pt x="3104" y="1331"/>
                  </a:lnTo>
                  <a:cubicBezTo>
                    <a:pt x="3452" y="1331"/>
                    <a:pt x="3769" y="1236"/>
                    <a:pt x="3800" y="1109"/>
                  </a:cubicBezTo>
                  <a:cubicBezTo>
                    <a:pt x="3864" y="761"/>
                    <a:pt x="3927" y="571"/>
                    <a:pt x="4022" y="222"/>
                  </a:cubicBezTo>
                  <a:cubicBezTo>
                    <a:pt x="4022" y="95"/>
                    <a:pt x="3800" y="0"/>
                    <a:pt x="345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1"/>
            <p:cNvSpPr/>
            <p:nvPr/>
          </p:nvSpPr>
          <p:spPr>
            <a:xfrm>
              <a:off x="4204222" y="3132679"/>
              <a:ext cx="105448" cy="35451"/>
            </a:xfrm>
            <a:custGeom>
              <a:avLst/>
              <a:gdLst/>
              <a:ahLst/>
              <a:cxnLst/>
              <a:rect l="l" t="t" r="r" b="b"/>
              <a:pathLst>
                <a:path w="3959" h="1331" extrusionOk="0">
                  <a:moveTo>
                    <a:pt x="887" y="0"/>
                  </a:moveTo>
                  <a:cubicBezTo>
                    <a:pt x="538" y="0"/>
                    <a:pt x="253" y="95"/>
                    <a:pt x="222" y="222"/>
                  </a:cubicBezTo>
                  <a:cubicBezTo>
                    <a:pt x="127" y="571"/>
                    <a:pt x="95" y="761"/>
                    <a:pt x="0" y="1109"/>
                  </a:cubicBezTo>
                  <a:cubicBezTo>
                    <a:pt x="0" y="1236"/>
                    <a:pt x="253" y="1331"/>
                    <a:pt x="602" y="1331"/>
                  </a:cubicBezTo>
                  <a:lnTo>
                    <a:pt x="3104" y="1331"/>
                  </a:lnTo>
                  <a:cubicBezTo>
                    <a:pt x="3452" y="1331"/>
                    <a:pt x="3769" y="1236"/>
                    <a:pt x="3769" y="1109"/>
                  </a:cubicBezTo>
                  <a:cubicBezTo>
                    <a:pt x="3832" y="761"/>
                    <a:pt x="3864" y="571"/>
                    <a:pt x="3927" y="222"/>
                  </a:cubicBezTo>
                  <a:cubicBezTo>
                    <a:pt x="3959" y="95"/>
                    <a:pt x="3705" y="0"/>
                    <a:pt x="335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4320617" y="3132679"/>
              <a:ext cx="103770" cy="35451"/>
            </a:xfrm>
            <a:custGeom>
              <a:avLst/>
              <a:gdLst/>
              <a:ahLst/>
              <a:cxnLst/>
              <a:rect l="l" t="t" r="r" b="b"/>
              <a:pathLst>
                <a:path w="3896" h="1331" extrusionOk="0">
                  <a:moveTo>
                    <a:pt x="824" y="0"/>
                  </a:moveTo>
                  <a:cubicBezTo>
                    <a:pt x="475" y="0"/>
                    <a:pt x="190" y="95"/>
                    <a:pt x="190" y="222"/>
                  </a:cubicBezTo>
                  <a:cubicBezTo>
                    <a:pt x="127" y="571"/>
                    <a:pt x="95" y="761"/>
                    <a:pt x="32" y="1109"/>
                  </a:cubicBezTo>
                  <a:cubicBezTo>
                    <a:pt x="0" y="1236"/>
                    <a:pt x="285" y="1331"/>
                    <a:pt x="634" y="1331"/>
                  </a:cubicBezTo>
                  <a:lnTo>
                    <a:pt x="3136" y="1331"/>
                  </a:lnTo>
                  <a:cubicBezTo>
                    <a:pt x="3484" y="1331"/>
                    <a:pt x="3801" y="1236"/>
                    <a:pt x="3801" y="1109"/>
                  </a:cubicBezTo>
                  <a:cubicBezTo>
                    <a:pt x="3832" y="761"/>
                    <a:pt x="3832" y="571"/>
                    <a:pt x="3896" y="222"/>
                  </a:cubicBezTo>
                  <a:cubicBezTo>
                    <a:pt x="3896"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1"/>
            <p:cNvSpPr/>
            <p:nvPr/>
          </p:nvSpPr>
          <p:spPr>
            <a:xfrm>
              <a:off x="4437864" y="3132679"/>
              <a:ext cx="101240" cy="35451"/>
            </a:xfrm>
            <a:custGeom>
              <a:avLst/>
              <a:gdLst/>
              <a:ahLst/>
              <a:cxnLst/>
              <a:rect l="l" t="t" r="r" b="b"/>
              <a:pathLst>
                <a:path w="3801" h="1331" extrusionOk="0">
                  <a:moveTo>
                    <a:pt x="729" y="0"/>
                  </a:moveTo>
                  <a:cubicBezTo>
                    <a:pt x="380" y="0"/>
                    <a:pt x="95" y="95"/>
                    <a:pt x="95" y="222"/>
                  </a:cubicBezTo>
                  <a:cubicBezTo>
                    <a:pt x="64" y="571"/>
                    <a:pt x="64" y="761"/>
                    <a:pt x="32" y="1109"/>
                  </a:cubicBezTo>
                  <a:cubicBezTo>
                    <a:pt x="0" y="1236"/>
                    <a:pt x="285" y="1331"/>
                    <a:pt x="634" y="1331"/>
                  </a:cubicBezTo>
                  <a:lnTo>
                    <a:pt x="3136" y="1331"/>
                  </a:lnTo>
                  <a:cubicBezTo>
                    <a:pt x="3484" y="1331"/>
                    <a:pt x="3769" y="1236"/>
                    <a:pt x="3769" y="1109"/>
                  </a:cubicBezTo>
                  <a:cubicBezTo>
                    <a:pt x="3801" y="761"/>
                    <a:pt x="3801" y="571"/>
                    <a:pt x="3801" y="222"/>
                  </a:cubicBezTo>
                  <a:cubicBezTo>
                    <a:pt x="3801"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1"/>
            <p:cNvSpPr/>
            <p:nvPr/>
          </p:nvSpPr>
          <p:spPr>
            <a:xfrm>
              <a:off x="4555111" y="3132679"/>
              <a:ext cx="100414" cy="35451"/>
            </a:xfrm>
            <a:custGeom>
              <a:avLst/>
              <a:gdLst/>
              <a:ahLst/>
              <a:cxnLst/>
              <a:rect l="l" t="t" r="r" b="b"/>
              <a:pathLst>
                <a:path w="3770" h="1331" extrusionOk="0">
                  <a:moveTo>
                    <a:pt x="634" y="0"/>
                  </a:moveTo>
                  <a:cubicBezTo>
                    <a:pt x="285" y="0"/>
                    <a:pt x="32" y="95"/>
                    <a:pt x="32" y="222"/>
                  </a:cubicBezTo>
                  <a:cubicBezTo>
                    <a:pt x="0" y="571"/>
                    <a:pt x="0" y="761"/>
                    <a:pt x="0" y="1109"/>
                  </a:cubicBezTo>
                  <a:cubicBezTo>
                    <a:pt x="0" y="1236"/>
                    <a:pt x="285" y="1331"/>
                    <a:pt x="634" y="1331"/>
                  </a:cubicBezTo>
                  <a:lnTo>
                    <a:pt x="3167" y="1331"/>
                  </a:lnTo>
                  <a:cubicBezTo>
                    <a:pt x="3516" y="1331"/>
                    <a:pt x="3769" y="1236"/>
                    <a:pt x="3769" y="1109"/>
                  </a:cubicBezTo>
                  <a:cubicBezTo>
                    <a:pt x="3737" y="761"/>
                    <a:pt x="3737" y="571"/>
                    <a:pt x="3737" y="222"/>
                  </a:cubicBezTo>
                  <a:cubicBezTo>
                    <a:pt x="3706" y="95"/>
                    <a:pt x="3452" y="0"/>
                    <a:pt x="31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4670681" y="3132679"/>
              <a:ext cx="102092" cy="35451"/>
            </a:xfrm>
            <a:custGeom>
              <a:avLst/>
              <a:gdLst/>
              <a:ahLst/>
              <a:cxnLst/>
              <a:rect l="l" t="t" r="r" b="b"/>
              <a:pathLst>
                <a:path w="3833" h="1331" extrusionOk="0">
                  <a:moveTo>
                    <a:pt x="602" y="0"/>
                  </a:moveTo>
                  <a:cubicBezTo>
                    <a:pt x="253" y="0"/>
                    <a:pt x="0" y="95"/>
                    <a:pt x="0" y="222"/>
                  </a:cubicBezTo>
                  <a:cubicBezTo>
                    <a:pt x="32" y="571"/>
                    <a:pt x="32" y="761"/>
                    <a:pt x="63" y="1109"/>
                  </a:cubicBezTo>
                  <a:cubicBezTo>
                    <a:pt x="63" y="1236"/>
                    <a:pt x="348" y="1331"/>
                    <a:pt x="697" y="1331"/>
                  </a:cubicBezTo>
                  <a:lnTo>
                    <a:pt x="3230" y="1331"/>
                  </a:lnTo>
                  <a:cubicBezTo>
                    <a:pt x="3579" y="1331"/>
                    <a:pt x="3832" y="1236"/>
                    <a:pt x="3832" y="1109"/>
                  </a:cubicBezTo>
                  <a:cubicBezTo>
                    <a:pt x="3769" y="761"/>
                    <a:pt x="3769" y="571"/>
                    <a:pt x="3705"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4785397" y="3132679"/>
              <a:ext cx="104622" cy="35451"/>
            </a:xfrm>
            <a:custGeom>
              <a:avLst/>
              <a:gdLst/>
              <a:ahLst/>
              <a:cxnLst/>
              <a:rect l="l" t="t" r="r" b="b"/>
              <a:pathLst>
                <a:path w="3928" h="1331" extrusionOk="0">
                  <a:moveTo>
                    <a:pt x="602" y="0"/>
                  </a:moveTo>
                  <a:cubicBezTo>
                    <a:pt x="253" y="0"/>
                    <a:pt x="0" y="95"/>
                    <a:pt x="32" y="222"/>
                  </a:cubicBezTo>
                  <a:cubicBezTo>
                    <a:pt x="63" y="571"/>
                    <a:pt x="95" y="761"/>
                    <a:pt x="127" y="1109"/>
                  </a:cubicBezTo>
                  <a:cubicBezTo>
                    <a:pt x="158" y="1236"/>
                    <a:pt x="443" y="1331"/>
                    <a:pt x="792" y="1331"/>
                  </a:cubicBezTo>
                  <a:lnTo>
                    <a:pt x="3325" y="1331"/>
                  </a:lnTo>
                  <a:cubicBezTo>
                    <a:pt x="3674" y="1331"/>
                    <a:pt x="3927" y="1236"/>
                    <a:pt x="3895" y="1109"/>
                  </a:cubicBezTo>
                  <a:cubicBezTo>
                    <a:pt x="3832" y="761"/>
                    <a:pt x="3800"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4900114" y="3132679"/>
              <a:ext cx="107153" cy="35451"/>
            </a:xfrm>
            <a:custGeom>
              <a:avLst/>
              <a:gdLst/>
              <a:ahLst/>
              <a:cxnLst/>
              <a:rect l="l" t="t" r="r" b="b"/>
              <a:pathLst>
                <a:path w="4023" h="1331" extrusionOk="0">
                  <a:moveTo>
                    <a:pt x="602" y="0"/>
                  </a:moveTo>
                  <a:cubicBezTo>
                    <a:pt x="253" y="0"/>
                    <a:pt x="0" y="95"/>
                    <a:pt x="32" y="222"/>
                  </a:cubicBezTo>
                  <a:cubicBezTo>
                    <a:pt x="95" y="571"/>
                    <a:pt x="158" y="761"/>
                    <a:pt x="222" y="1109"/>
                  </a:cubicBezTo>
                  <a:cubicBezTo>
                    <a:pt x="253" y="1236"/>
                    <a:pt x="538" y="1331"/>
                    <a:pt x="887" y="1331"/>
                  </a:cubicBezTo>
                  <a:lnTo>
                    <a:pt x="3420" y="1331"/>
                  </a:lnTo>
                  <a:cubicBezTo>
                    <a:pt x="3769" y="1331"/>
                    <a:pt x="4022" y="1236"/>
                    <a:pt x="3990" y="1109"/>
                  </a:cubicBezTo>
                  <a:cubicBezTo>
                    <a:pt x="3895" y="761"/>
                    <a:pt x="3832"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5015657" y="3132679"/>
              <a:ext cx="108857" cy="35451"/>
            </a:xfrm>
            <a:custGeom>
              <a:avLst/>
              <a:gdLst/>
              <a:ahLst/>
              <a:cxnLst/>
              <a:rect l="l" t="t" r="r" b="b"/>
              <a:pathLst>
                <a:path w="4087" h="1331" extrusionOk="0">
                  <a:moveTo>
                    <a:pt x="571" y="0"/>
                  </a:moveTo>
                  <a:cubicBezTo>
                    <a:pt x="222" y="0"/>
                    <a:pt x="1" y="95"/>
                    <a:pt x="32" y="222"/>
                  </a:cubicBezTo>
                  <a:cubicBezTo>
                    <a:pt x="127" y="571"/>
                    <a:pt x="159" y="761"/>
                    <a:pt x="286" y="1109"/>
                  </a:cubicBezTo>
                  <a:cubicBezTo>
                    <a:pt x="317" y="1236"/>
                    <a:pt x="634" y="1331"/>
                    <a:pt x="982" y="1331"/>
                  </a:cubicBezTo>
                  <a:lnTo>
                    <a:pt x="3484" y="1331"/>
                  </a:lnTo>
                  <a:cubicBezTo>
                    <a:pt x="3833" y="1331"/>
                    <a:pt x="4086" y="1236"/>
                    <a:pt x="4054" y="1109"/>
                  </a:cubicBezTo>
                  <a:cubicBezTo>
                    <a:pt x="3928" y="761"/>
                    <a:pt x="3864" y="571"/>
                    <a:pt x="3738" y="222"/>
                  </a:cubicBezTo>
                  <a:cubicBezTo>
                    <a:pt x="3674"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1"/>
            <p:cNvSpPr/>
            <p:nvPr/>
          </p:nvSpPr>
          <p:spPr>
            <a:xfrm>
              <a:off x="5130374" y="3132679"/>
              <a:ext cx="111388" cy="35451"/>
            </a:xfrm>
            <a:custGeom>
              <a:avLst/>
              <a:gdLst/>
              <a:ahLst/>
              <a:cxnLst/>
              <a:rect l="l" t="t" r="r" b="b"/>
              <a:pathLst>
                <a:path w="4182" h="1331" extrusionOk="0">
                  <a:moveTo>
                    <a:pt x="571" y="0"/>
                  </a:moveTo>
                  <a:cubicBezTo>
                    <a:pt x="222" y="0"/>
                    <a:pt x="1" y="95"/>
                    <a:pt x="32" y="222"/>
                  </a:cubicBezTo>
                  <a:cubicBezTo>
                    <a:pt x="159" y="571"/>
                    <a:pt x="222" y="761"/>
                    <a:pt x="349" y="1109"/>
                  </a:cubicBezTo>
                  <a:cubicBezTo>
                    <a:pt x="412" y="1236"/>
                    <a:pt x="729" y="1331"/>
                    <a:pt x="1077" y="1331"/>
                  </a:cubicBezTo>
                  <a:lnTo>
                    <a:pt x="3579" y="1331"/>
                  </a:lnTo>
                  <a:cubicBezTo>
                    <a:pt x="3928" y="1331"/>
                    <a:pt x="4181" y="1236"/>
                    <a:pt x="4118" y="1109"/>
                  </a:cubicBezTo>
                  <a:cubicBezTo>
                    <a:pt x="3959" y="761"/>
                    <a:pt x="3896" y="571"/>
                    <a:pt x="3738" y="222"/>
                  </a:cubicBezTo>
                  <a:cubicBezTo>
                    <a:pt x="3706"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1"/>
            <p:cNvSpPr/>
            <p:nvPr/>
          </p:nvSpPr>
          <p:spPr>
            <a:xfrm>
              <a:off x="5245091" y="3132679"/>
              <a:ext cx="197419" cy="35451"/>
            </a:xfrm>
            <a:custGeom>
              <a:avLst/>
              <a:gdLst/>
              <a:ahLst/>
              <a:cxnLst/>
              <a:rect l="l" t="t" r="r" b="b"/>
              <a:pathLst>
                <a:path w="7412" h="1331" extrusionOk="0">
                  <a:moveTo>
                    <a:pt x="571" y="0"/>
                  </a:moveTo>
                  <a:cubicBezTo>
                    <a:pt x="222" y="0"/>
                    <a:pt x="1" y="95"/>
                    <a:pt x="64" y="222"/>
                  </a:cubicBezTo>
                  <a:cubicBezTo>
                    <a:pt x="222" y="571"/>
                    <a:pt x="286" y="761"/>
                    <a:pt x="444" y="1109"/>
                  </a:cubicBezTo>
                  <a:cubicBezTo>
                    <a:pt x="507" y="1236"/>
                    <a:pt x="824" y="1331"/>
                    <a:pt x="1172" y="1331"/>
                  </a:cubicBezTo>
                  <a:lnTo>
                    <a:pt x="6841" y="1331"/>
                  </a:lnTo>
                  <a:cubicBezTo>
                    <a:pt x="7190" y="1331"/>
                    <a:pt x="7411" y="1236"/>
                    <a:pt x="7348" y="1109"/>
                  </a:cubicBezTo>
                  <a:cubicBezTo>
                    <a:pt x="7126" y="761"/>
                    <a:pt x="7031" y="571"/>
                    <a:pt x="6841" y="222"/>
                  </a:cubicBezTo>
                  <a:cubicBezTo>
                    <a:pt x="6778" y="95"/>
                    <a:pt x="6461" y="0"/>
                    <a:pt x="611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1"/>
            <p:cNvSpPr/>
            <p:nvPr/>
          </p:nvSpPr>
          <p:spPr>
            <a:xfrm>
              <a:off x="3678713" y="3174017"/>
              <a:ext cx="185593" cy="35451"/>
            </a:xfrm>
            <a:custGeom>
              <a:avLst/>
              <a:gdLst/>
              <a:ahLst/>
              <a:cxnLst/>
              <a:rect l="l" t="t" r="r" b="b"/>
              <a:pathLst>
                <a:path w="6968" h="1331" extrusionOk="0">
                  <a:moveTo>
                    <a:pt x="1330" y="0"/>
                  </a:moveTo>
                  <a:cubicBezTo>
                    <a:pt x="982" y="0"/>
                    <a:pt x="634" y="95"/>
                    <a:pt x="570" y="222"/>
                  </a:cubicBezTo>
                  <a:cubicBezTo>
                    <a:pt x="380" y="570"/>
                    <a:pt x="254" y="729"/>
                    <a:pt x="64" y="1109"/>
                  </a:cubicBezTo>
                  <a:cubicBezTo>
                    <a:pt x="0" y="1204"/>
                    <a:pt x="254" y="1330"/>
                    <a:pt x="602" y="1330"/>
                  </a:cubicBezTo>
                  <a:lnTo>
                    <a:pt x="5764" y="1330"/>
                  </a:lnTo>
                  <a:cubicBezTo>
                    <a:pt x="6112" y="1330"/>
                    <a:pt x="6461" y="1204"/>
                    <a:pt x="6524" y="1109"/>
                  </a:cubicBezTo>
                  <a:cubicBezTo>
                    <a:pt x="6682" y="729"/>
                    <a:pt x="6746" y="570"/>
                    <a:pt x="6904" y="222"/>
                  </a:cubicBezTo>
                  <a:cubicBezTo>
                    <a:pt x="6967" y="95"/>
                    <a:pt x="6714"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1"/>
            <p:cNvSpPr/>
            <p:nvPr/>
          </p:nvSpPr>
          <p:spPr>
            <a:xfrm>
              <a:off x="3867662" y="3174017"/>
              <a:ext cx="114744" cy="35451"/>
            </a:xfrm>
            <a:custGeom>
              <a:avLst/>
              <a:gdLst/>
              <a:ahLst/>
              <a:cxnLst/>
              <a:rect l="l" t="t" r="r" b="b"/>
              <a:pathLst>
                <a:path w="4308" h="1331" extrusionOk="0">
                  <a:moveTo>
                    <a:pt x="1172" y="0"/>
                  </a:moveTo>
                  <a:cubicBezTo>
                    <a:pt x="824" y="0"/>
                    <a:pt x="507" y="95"/>
                    <a:pt x="444" y="222"/>
                  </a:cubicBezTo>
                  <a:cubicBezTo>
                    <a:pt x="285" y="570"/>
                    <a:pt x="222" y="729"/>
                    <a:pt x="63" y="1109"/>
                  </a:cubicBezTo>
                  <a:cubicBezTo>
                    <a:pt x="0" y="1204"/>
                    <a:pt x="253" y="1330"/>
                    <a:pt x="602" y="1330"/>
                  </a:cubicBezTo>
                  <a:lnTo>
                    <a:pt x="3199" y="1330"/>
                  </a:lnTo>
                  <a:cubicBezTo>
                    <a:pt x="3547" y="1330"/>
                    <a:pt x="3864" y="1204"/>
                    <a:pt x="3927" y="1109"/>
                  </a:cubicBezTo>
                  <a:cubicBezTo>
                    <a:pt x="4054" y="729"/>
                    <a:pt x="4117" y="570"/>
                    <a:pt x="4244" y="222"/>
                  </a:cubicBezTo>
                  <a:cubicBezTo>
                    <a:pt x="4307" y="95"/>
                    <a:pt x="4054" y="0"/>
                    <a:pt x="370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1"/>
            <p:cNvSpPr/>
            <p:nvPr/>
          </p:nvSpPr>
          <p:spPr>
            <a:xfrm>
              <a:off x="3988265" y="3174017"/>
              <a:ext cx="111388" cy="35451"/>
            </a:xfrm>
            <a:custGeom>
              <a:avLst/>
              <a:gdLst/>
              <a:ahLst/>
              <a:cxnLst/>
              <a:rect l="l" t="t" r="r" b="b"/>
              <a:pathLst>
                <a:path w="4182" h="1331" extrusionOk="0">
                  <a:moveTo>
                    <a:pt x="1078" y="0"/>
                  </a:moveTo>
                  <a:cubicBezTo>
                    <a:pt x="729" y="0"/>
                    <a:pt x="413" y="95"/>
                    <a:pt x="349" y="222"/>
                  </a:cubicBezTo>
                  <a:cubicBezTo>
                    <a:pt x="222" y="570"/>
                    <a:pt x="159" y="729"/>
                    <a:pt x="32" y="1109"/>
                  </a:cubicBezTo>
                  <a:cubicBezTo>
                    <a:pt x="1" y="1204"/>
                    <a:pt x="254" y="1330"/>
                    <a:pt x="603" y="1330"/>
                  </a:cubicBezTo>
                  <a:lnTo>
                    <a:pt x="3168" y="1330"/>
                  </a:lnTo>
                  <a:cubicBezTo>
                    <a:pt x="3548" y="1330"/>
                    <a:pt x="3864" y="1204"/>
                    <a:pt x="3896" y="1109"/>
                  </a:cubicBezTo>
                  <a:cubicBezTo>
                    <a:pt x="3991" y="729"/>
                    <a:pt x="4054" y="570"/>
                    <a:pt x="4149" y="222"/>
                  </a:cubicBezTo>
                  <a:cubicBezTo>
                    <a:pt x="4181" y="95"/>
                    <a:pt x="3928" y="0"/>
                    <a:pt x="357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1"/>
            <p:cNvSpPr/>
            <p:nvPr/>
          </p:nvSpPr>
          <p:spPr>
            <a:xfrm>
              <a:off x="4108043" y="3174017"/>
              <a:ext cx="109683" cy="35451"/>
            </a:xfrm>
            <a:custGeom>
              <a:avLst/>
              <a:gdLst/>
              <a:ahLst/>
              <a:cxnLst/>
              <a:rect l="l" t="t" r="r" b="b"/>
              <a:pathLst>
                <a:path w="4118" h="1331" extrusionOk="0">
                  <a:moveTo>
                    <a:pt x="983" y="0"/>
                  </a:moveTo>
                  <a:cubicBezTo>
                    <a:pt x="634" y="0"/>
                    <a:pt x="318" y="95"/>
                    <a:pt x="286" y="222"/>
                  </a:cubicBezTo>
                  <a:cubicBezTo>
                    <a:pt x="191" y="570"/>
                    <a:pt x="128" y="729"/>
                    <a:pt x="32" y="1109"/>
                  </a:cubicBezTo>
                  <a:cubicBezTo>
                    <a:pt x="1" y="1204"/>
                    <a:pt x="254" y="1330"/>
                    <a:pt x="634" y="1330"/>
                  </a:cubicBezTo>
                  <a:lnTo>
                    <a:pt x="3199" y="1330"/>
                  </a:lnTo>
                  <a:cubicBezTo>
                    <a:pt x="3548" y="1330"/>
                    <a:pt x="3864" y="1204"/>
                    <a:pt x="3896" y="1109"/>
                  </a:cubicBezTo>
                  <a:cubicBezTo>
                    <a:pt x="3991" y="729"/>
                    <a:pt x="4023" y="570"/>
                    <a:pt x="4086" y="222"/>
                  </a:cubicBezTo>
                  <a:cubicBezTo>
                    <a:pt x="4118" y="95"/>
                    <a:pt x="3864" y="0"/>
                    <a:pt x="351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1"/>
            <p:cNvSpPr/>
            <p:nvPr/>
          </p:nvSpPr>
          <p:spPr>
            <a:xfrm>
              <a:off x="4228673" y="3174017"/>
              <a:ext cx="107153" cy="35451"/>
            </a:xfrm>
            <a:custGeom>
              <a:avLst/>
              <a:gdLst/>
              <a:ahLst/>
              <a:cxnLst/>
              <a:rect l="l" t="t" r="r" b="b"/>
              <a:pathLst>
                <a:path w="4023" h="1331" extrusionOk="0">
                  <a:moveTo>
                    <a:pt x="887" y="0"/>
                  </a:moveTo>
                  <a:cubicBezTo>
                    <a:pt x="539" y="0"/>
                    <a:pt x="254" y="95"/>
                    <a:pt x="222" y="222"/>
                  </a:cubicBezTo>
                  <a:cubicBezTo>
                    <a:pt x="127" y="570"/>
                    <a:pt x="96" y="729"/>
                    <a:pt x="32" y="1109"/>
                  </a:cubicBezTo>
                  <a:cubicBezTo>
                    <a:pt x="1" y="1204"/>
                    <a:pt x="254" y="1330"/>
                    <a:pt x="634" y="1330"/>
                  </a:cubicBezTo>
                  <a:lnTo>
                    <a:pt x="3199" y="1330"/>
                  </a:lnTo>
                  <a:cubicBezTo>
                    <a:pt x="3547" y="1330"/>
                    <a:pt x="3864" y="1204"/>
                    <a:pt x="3896" y="1109"/>
                  </a:cubicBezTo>
                  <a:cubicBezTo>
                    <a:pt x="3927" y="729"/>
                    <a:pt x="3959" y="570"/>
                    <a:pt x="4022" y="222"/>
                  </a:cubicBezTo>
                  <a:cubicBezTo>
                    <a:pt x="4022"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1"/>
            <p:cNvSpPr/>
            <p:nvPr/>
          </p:nvSpPr>
          <p:spPr>
            <a:xfrm>
              <a:off x="4348450" y="3174017"/>
              <a:ext cx="105475" cy="35451"/>
            </a:xfrm>
            <a:custGeom>
              <a:avLst/>
              <a:gdLst/>
              <a:ahLst/>
              <a:cxnLst/>
              <a:rect l="l" t="t" r="r" b="b"/>
              <a:pathLst>
                <a:path w="3960" h="1331" extrusionOk="0">
                  <a:moveTo>
                    <a:pt x="824" y="0"/>
                  </a:moveTo>
                  <a:cubicBezTo>
                    <a:pt x="476" y="0"/>
                    <a:pt x="159" y="95"/>
                    <a:pt x="159" y="222"/>
                  </a:cubicBezTo>
                  <a:cubicBezTo>
                    <a:pt x="96" y="570"/>
                    <a:pt x="64" y="729"/>
                    <a:pt x="32" y="1109"/>
                  </a:cubicBezTo>
                  <a:cubicBezTo>
                    <a:pt x="1" y="1204"/>
                    <a:pt x="286" y="1330"/>
                    <a:pt x="634" y="1330"/>
                  </a:cubicBezTo>
                  <a:lnTo>
                    <a:pt x="3231" y="1330"/>
                  </a:lnTo>
                  <a:cubicBezTo>
                    <a:pt x="3579" y="1330"/>
                    <a:pt x="3864" y="1204"/>
                    <a:pt x="3896" y="1109"/>
                  </a:cubicBezTo>
                  <a:cubicBezTo>
                    <a:pt x="3927" y="729"/>
                    <a:pt x="3927" y="570"/>
                    <a:pt x="3959" y="222"/>
                  </a:cubicBezTo>
                  <a:cubicBezTo>
                    <a:pt x="3959" y="95"/>
                    <a:pt x="3674" y="0"/>
                    <a:pt x="332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p:cNvSpPr/>
            <p:nvPr/>
          </p:nvSpPr>
          <p:spPr>
            <a:xfrm>
              <a:off x="4469080" y="3174017"/>
              <a:ext cx="102918" cy="35451"/>
            </a:xfrm>
            <a:custGeom>
              <a:avLst/>
              <a:gdLst/>
              <a:ahLst/>
              <a:cxnLst/>
              <a:rect l="l" t="t" r="r" b="b"/>
              <a:pathLst>
                <a:path w="3864" h="1331" extrusionOk="0">
                  <a:moveTo>
                    <a:pt x="697" y="0"/>
                  </a:moveTo>
                  <a:cubicBezTo>
                    <a:pt x="349" y="0"/>
                    <a:pt x="64" y="95"/>
                    <a:pt x="64" y="222"/>
                  </a:cubicBezTo>
                  <a:cubicBezTo>
                    <a:pt x="32" y="570"/>
                    <a:pt x="32" y="729"/>
                    <a:pt x="0" y="1109"/>
                  </a:cubicBezTo>
                  <a:cubicBezTo>
                    <a:pt x="0" y="1204"/>
                    <a:pt x="285" y="1330"/>
                    <a:pt x="634" y="1330"/>
                  </a:cubicBezTo>
                  <a:lnTo>
                    <a:pt x="3199" y="1330"/>
                  </a:lnTo>
                  <a:cubicBezTo>
                    <a:pt x="3579" y="1330"/>
                    <a:pt x="3864" y="1204"/>
                    <a:pt x="3864" y="1109"/>
                  </a:cubicBezTo>
                  <a:lnTo>
                    <a:pt x="3864" y="222"/>
                  </a:lnTo>
                  <a:cubicBezTo>
                    <a:pt x="3864" y="95"/>
                    <a:pt x="3579" y="0"/>
                    <a:pt x="323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p:cNvSpPr/>
            <p:nvPr/>
          </p:nvSpPr>
          <p:spPr>
            <a:xfrm>
              <a:off x="4588858" y="3174017"/>
              <a:ext cx="103770" cy="35451"/>
            </a:xfrm>
            <a:custGeom>
              <a:avLst/>
              <a:gdLst/>
              <a:ahLst/>
              <a:cxnLst/>
              <a:rect l="l" t="t" r="r" b="b"/>
              <a:pathLst>
                <a:path w="3896" h="1331" extrusionOk="0">
                  <a:moveTo>
                    <a:pt x="634" y="0"/>
                  </a:moveTo>
                  <a:cubicBezTo>
                    <a:pt x="285" y="0"/>
                    <a:pt x="0" y="95"/>
                    <a:pt x="0" y="222"/>
                  </a:cubicBezTo>
                  <a:cubicBezTo>
                    <a:pt x="0" y="570"/>
                    <a:pt x="0" y="729"/>
                    <a:pt x="0" y="1109"/>
                  </a:cubicBezTo>
                  <a:cubicBezTo>
                    <a:pt x="0" y="1204"/>
                    <a:pt x="317" y="1330"/>
                    <a:pt x="665" y="1330"/>
                  </a:cubicBezTo>
                  <a:lnTo>
                    <a:pt x="3230" y="1330"/>
                  </a:lnTo>
                  <a:cubicBezTo>
                    <a:pt x="3610" y="1330"/>
                    <a:pt x="3895" y="1204"/>
                    <a:pt x="3864" y="1109"/>
                  </a:cubicBezTo>
                  <a:cubicBezTo>
                    <a:pt x="3832" y="729"/>
                    <a:pt x="3832" y="570"/>
                    <a:pt x="3800" y="222"/>
                  </a:cubicBezTo>
                  <a:cubicBezTo>
                    <a:pt x="3800" y="95"/>
                    <a:pt x="3515" y="0"/>
                    <a:pt x="316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1"/>
            <p:cNvSpPr/>
            <p:nvPr/>
          </p:nvSpPr>
          <p:spPr>
            <a:xfrm>
              <a:off x="4706931" y="3174017"/>
              <a:ext cx="105475" cy="35451"/>
            </a:xfrm>
            <a:custGeom>
              <a:avLst/>
              <a:gdLst/>
              <a:ahLst/>
              <a:cxnLst/>
              <a:rect l="l" t="t" r="r" b="b"/>
              <a:pathLst>
                <a:path w="3960" h="1331" extrusionOk="0">
                  <a:moveTo>
                    <a:pt x="634" y="0"/>
                  </a:moveTo>
                  <a:cubicBezTo>
                    <a:pt x="286" y="0"/>
                    <a:pt x="1" y="95"/>
                    <a:pt x="1" y="222"/>
                  </a:cubicBezTo>
                  <a:cubicBezTo>
                    <a:pt x="33" y="570"/>
                    <a:pt x="64" y="729"/>
                    <a:pt x="96" y="1109"/>
                  </a:cubicBezTo>
                  <a:cubicBezTo>
                    <a:pt x="96" y="1204"/>
                    <a:pt x="381" y="1330"/>
                    <a:pt x="761" y="1330"/>
                  </a:cubicBezTo>
                  <a:lnTo>
                    <a:pt x="3326" y="1330"/>
                  </a:lnTo>
                  <a:cubicBezTo>
                    <a:pt x="3674" y="1330"/>
                    <a:pt x="3959" y="1204"/>
                    <a:pt x="3959" y="1109"/>
                  </a:cubicBezTo>
                  <a:cubicBezTo>
                    <a:pt x="3896" y="729"/>
                    <a:pt x="3864" y="570"/>
                    <a:pt x="3801"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1"/>
            <p:cNvSpPr/>
            <p:nvPr/>
          </p:nvSpPr>
          <p:spPr>
            <a:xfrm>
              <a:off x="4825030" y="3174017"/>
              <a:ext cx="108005" cy="35451"/>
            </a:xfrm>
            <a:custGeom>
              <a:avLst/>
              <a:gdLst/>
              <a:ahLst/>
              <a:cxnLst/>
              <a:rect l="l" t="t" r="r" b="b"/>
              <a:pathLst>
                <a:path w="4055" h="1331" extrusionOk="0">
                  <a:moveTo>
                    <a:pt x="602" y="0"/>
                  </a:moveTo>
                  <a:cubicBezTo>
                    <a:pt x="254" y="0"/>
                    <a:pt x="1" y="95"/>
                    <a:pt x="1" y="222"/>
                  </a:cubicBezTo>
                  <a:cubicBezTo>
                    <a:pt x="64" y="570"/>
                    <a:pt x="96" y="729"/>
                    <a:pt x="159" y="1109"/>
                  </a:cubicBezTo>
                  <a:cubicBezTo>
                    <a:pt x="191" y="1204"/>
                    <a:pt x="476" y="1330"/>
                    <a:pt x="824" y="1330"/>
                  </a:cubicBezTo>
                  <a:lnTo>
                    <a:pt x="3421" y="1330"/>
                  </a:lnTo>
                  <a:cubicBezTo>
                    <a:pt x="3769" y="1330"/>
                    <a:pt x="4054" y="1204"/>
                    <a:pt x="4023" y="1109"/>
                  </a:cubicBezTo>
                  <a:cubicBezTo>
                    <a:pt x="3927" y="729"/>
                    <a:pt x="3896" y="570"/>
                    <a:pt x="3832"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1"/>
            <p:cNvSpPr/>
            <p:nvPr/>
          </p:nvSpPr>
          <p:spPr>
            <a:xfrm>
              <a:off x="4943130" y="3174017"/>
              <a:ext cx="109683" cy="35451"/>
            </a:xfrm>
            <a:custGeom>
              <a:avLst/>
              <a:gdLst/>
              <a:ahLst/>
              <a:cxnLst/>
              <a:rect l="l" t="t" r="r" b="b"/>
              <a:pathLst>
                <a:path w="4118" h="1331" extrusionOk="0">
                  <a:moveTo>
                    <a:pt x="602" y="0"/>
                  </a:moveTo>
                  <a:cubicBezTo>
                    <a:pt x="254" y="0"/>
                    <a:pt x="0" y="95"/>
                    <a:pt x="32" y="222"/>
                  </a:cubicBezTo>
                  <a:cubicBezTo>
                    <a:pt x="95" y="570"/>
                    <a:pt x="159" y="729"/>
                    <a:pt x="222" y="1109"/>
                  </a:cubicBezTo>
                  <a:cubicBezTo>
                    <a:pt x="254" y="1204"/>
                    <a:pt x="570" y="1330"/>
                    <a:pt x="919" y="1330"/>
                  </a:cubicBezTo>
                  <a:lnTo>
                    <a:pt x="3515" y="1330"/>
                  </a:lnTo>
                  <a:cubicBezTo>
                    <a:pt x="3864" y="1330"/>
                    <a:pt x="4117" y="1204"/>
                    <a:pt x="4086" y="1109"/>
                  </a:cubicBezTo>
                  <a:cubicBezTo>
                    <a:pt x="3991" y="729"/>
                    <a:pt x="3927" y="570"/>
                    <a:pt x="3832"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1"/>
            <p:cNvSpPr/>
            <p:nvPr/>
          </p:nvSpPr>
          <p:spPr>
            <a:xfrm>
              <a:off x="5060377" y="3174017"/>
              <a:ext cx="113039" cy="35451"/>
            </a:xfrm>
            <a:custGeom>
              <a:avLst/>
              <a:gdLst/>
              <a:ahLst/>
              <a:cxnLst/>
              <a:rect l="l" t="t" r="r" b="b"/>
              <a:pathLst>
                <a:path w="4244" h="1331" extrusionOk="0">
                  <a:moveTo>
                    <a:pt x="634" y="0"/>
                  </a:moveTo>
                  <a:cubicBezTo>
                    <a:pt x="285" y="0"/>
                    <a:pt x="0" y="95"/>
                    <a:pt x="64" y="222"/>
                  </a:cubicBezTo>
                  <a:cubicBezTo>
                    <a:pt x="159" y="570"/>
                    <a:pt x="222" y="729"/>
                    <a:pt x="317" y="1109"/>
                  </a:cubicBezTo>
                  <a:cubicBezTo>
                    <a:pt x="380" y="1204"/>
                    <a:pt x="697" y="1330"/>
                    <a:pt x="1045" y="1330"/>
                  </a:cubicBezTo>
                  <a:lnTo>
                    <a:pt x="3610" y="1330"/>
                  </a:lnTo>
                  <a:cubicBezTo>
                    <a:pt x="3991" y="1330"/>
                    <a:pt x="4244" y="1204"/>
                    <a:pt x="4181" y="1109"/>
                  </a:cubicBezTo>
                  <a:cubicBezTo>
                    <a:pt x="4054" y="729"/>
                    <a:pt x="3991" y="570"/>
                    <a:pt x="3864"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1"/>
            <p:cNvSpPr/>
            <p:nvPr/>
          </p:nvSpPr>
          <p:spPr>
            <a:xfrm>
              <a:off x="5178450" y="3174017"/>
              <a:ext cx="286832" cy="35451"/>
            </a:xfrm>
            <a:custGeom>
              <a:avLst/>
              <a:gdLst/>
              <a:ahLst/>
              <a:cxnLst/>
              <a:rect l="l" t="t" r="r" b="b"/>
              <a:pathLst>
                <a:path w="10769" h="1331" extrusionOk="0">
                  <a:moveTo>
                    <a:pt x="603" y="0"/>
                  </a:moveTo>
                  <a:cubicBezTo>
                    <a:pt x="254" y="0"/>
                    <a:pt x="1" y="95"/>
                    <a:pt x="64" y="222"/>
                  </a:cubicBezTo>
                  <a:cubicBezTo>
                    <a:pt x="191" y="570"/>
                    <a:pt x="254" y="729"/>
                    <a:pt x="413" y="1109"/>
                  </a:cubicBezTo>
                  <a:cubicBezTo>
                    <a:pt x="444" y="1204"/>
                    <a:pt x="761" y="1330"/>
                    <a:pt x="1141" y="1330"/>
                  </a:cubicBezTo>
                  <a:lnTo>
                    <a:pt x="10167" y="1330"/>
                  </a:lnTo>
                  <a:cubicBezTo>
                    <a:pt x="10515" y="1330"/>
                    <a:pt x="10768" y="1204"/>
                    <a:pt x="10705" y="1109"/>
                  </a:cubicBezTo>
                  <a:cubicBezTo>
                    <a:pt x="10483" y="729"/>
                    <a:pt x="10388" y="570"/>
                    <a:pt x="10198" y="222"/>
                  </a:cubicBezTo>
                  <a:cubicBezTo>
                    <a:pt x="10135" y="95"/>
                    <a:pt x="9787" y="0"/>
                    <a:pt x="943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1"/>
            <p:cNvSpPr/>
            <p:nvPr/>
          </p:nvSpPr>
          <p:spPr>
            <a:xfrm>
              <a:off x="3655940" y="3214502"/>
              <a:ext cx="293571" cy="35451"/>
            </a:xfrm>
            <a:custGeom>
              <a:avLst/>
              <a:gdLst/>
              <a:ahLst/>
              <a:cxnLst/>
              <a:rect l="l" t="t" r="r" b="b"/>
              <a:pathLst>
                <a:path w="11022" h="1331" extrusionOk="0">
                  <a:moveTo>
                    <a:pt x="1330" y="0"/>
                  </a:moveTo>
                  <a:cubicBezTo>
                    <a:pt x="982" y="0"/>
                    <a:pt x="634" y="95"/>
                    <a:pt x="570" y="222"/>
                  </a:cubicBezTo>
                  <a:cubicBezTo>
                    <a:pt x="380" y="570"/>
                    <a:pt x="285" y="760"/>
                    <a:pt x="64" y="1109"/>
                  </a:cubicBezTo>
                  <a:cubicBezTo>
                    <a:pt x="0" y="1235"/>
                    <a:pt x="254" y="1330"/>
                    <a:pt x="602" y="1330"/>
                  </a:cubicBezTo>
                  <a:lnTo>
                    <a:pt x="9881" y="1330"/>
                  </a:lnTo>
                  <a:cubicBezTo>
                    <a:pt x="10261" y="1330"/>
                    <a:pt x="10578" y="1235"/>
                    <a:pt x="10641" y="1109"/>
                  </a:cubicBezTo>
                  <a:cubicBezTo>
                    <a:pt x="10768" y="760"/>
                    <a:pt x="10831" y="570"/>
                    <a:pt x="10989" y="222"/>
                  </a:cubicBezTo>
                  <a:cubicBezTo>
                    <a:pt x="11021" y="95"/>
                    <a:pt x="10768" y="0"/>
                    <a:pt x="1041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1"/>
            <p:cNvSpPr/>
            <p:nvPr/>
          </p:nvSpPr>
          <p:spPr>
            <a:xfrm>
              <a:off x="3955371" y="3214502"/>
              <a:ext cx="114744" cy="35451"/>
            </a:xfrm>
            <a:custGeom>
              <a:avLst/>
              <a:gdLst/>
              <a:ahLst/>
              <a:cxnLst/>
              <a:rect l="l" t="t" r="r" b="b"/>
              <a:pathLst>
                <a:path w="4308" h="1331" extrusionOk="0">
                  <a:moveTo>
                    <a:pt x="1109" y="0"/>
                  </a:moveTo>
                  <a:cubicBezTo>
                    <a:pt x="729" y="0"/>
                    <a:pt x="412" y="95"/>
                    <a:pt x="381" y="222"/>
                  </a:cubicBezTo>
                  <a:cubicBezTo>
                    <a:pt x="254" y="570"/>
                    <a:pt x="159" y="760"/>
                    <a:pt x="32" y="1109"/>
                  </a:cubicBezTo>
                  <a:cubicBezTo>
                    <a:pt x="1" y="1235"/>
                    <a:pt x="254" y="1330"/>
                    <a:pt x="634" y="1330"/>
                  </a:cubicBezTo>
                  <a:lnTo>
                    <a:pt x="3263" y="1330"/>
                  </a:lnTo>
                  <a:cubicBezTo>
                    <a:pt x="3643" y="1330"/>
                    <a:pt x="3959" y="1235"/>
                    <a:pt x="3991" y="1109"/>
                  </a:cubicBezTo>
                  <a:cubicBezTo>
                    <a:pt x="4118" y="760"/>
                    <a:pt x="4181" y="570"/>
                    <a:pt x="4276" y="222"/>
                  </a:cubicBezTo>
                  <a:cubicBezTo>
                    <a:pt x="4308" y="95"/>
                    <a:pt x="4054" y="0"/>
                    <a:pt x="37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a:off x="4078531" y="3214502"/>
              <a:ext cx="113066" cy="35451"/>
            </a:xfrm>
            <a:custGeom>
              <a:avLst/>
              <a:gdLst/>
              <a:ahLst/>
              <a:cxnLst/>
              <a:rect l="l" t="t" r="r" b="b"/>
              <a:pathLst>
                <a:path w="4245" h="1331" extrusionOk="0">
                  <a:moveTo>
                    <a:pt x="1014" y="0"/>
                  </a:moveTo>
                  <a:cubicBezTo>
                    <a:pt x="665" y="0"/>
                    <a:pt x="349" y="95"/>
                    <a:pt x="317" y="222"/>
                  </a:cubicBezTo>
                  <a:cubicBezTo>
                    <a:pt x="190" y="570"/>
                    <a:pt x="159" y="760"/>
                    <a:pt x="32" y="1109"/>
                  </a:cubicBezTo>
                  <a:cubicBezTo>
                    <a:pt x="0" y="1235"/>
                    <a:pt x="285" y="1330"/>
                    <a:pt x="634" y="1330"/>
                  </a:cubicBezTo>
                  <a:lnTo>
                    <a:pt x="3294" y="1330"/>
                  </a:lnTo>
                  <a:cubicBezTo>
                    <a:pt x="3674" y="1330"/>
                    <a:pt x="3991" y="1235"/>
                    <a:pt x="4022" y="1109"/>
                  </a:cubicBezTo>
                  <a:cubicBezTo>
                    <a:pt x="4086" y="760"/>
                    <a:pt x="4117" y="570"/>
                    <a:pt x="4212" y="222"/>
                  </a:cubicBezTo>
                  <a:cubicBezTo>
                    <a:pt x="4244" y="95"/>
                    <a:pt x="3959" y="0"/>
                    <a:pt x="361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1"/>
            <p:cNvSpPr/>
            <p:nvPr/>
          </p:nvSpPr>
          <p:spPr>
            <a:xfrm>
              <a:off x="4201691" y="3214502"/>
              <a:ext cx="110509" cy="35451"/>
            </a:xfrm>
            <a:custGeom>
              <a:avLst/>
              <a:gdLst/>
              <a:ahLst/>
              <a:cxnLst/>
              <a:rect l="l" t="t" r="r" b="b"/>
              <a:pathLst>
                <a:path w="4149" h="1331" extrusionOk="0">
                  <a:moveTo>
                    <a:pt x="918" y="0"/>
                  </a:moveTo>
                  <a:cubicBezTo>
                    <a:pt x="570" y="0"/>
                    <a:pt x="253" y="95"/>
                    <a:pt x="222" y="222"/>
                  </a:cubicBezTo>
                  <a:cubicBezTo>
                    <a:pt x="158" y="570"/>
                    <a:pt x="127" y="760"/>
                    <a:pt x="32" y="1109"/>
                  </a:cubicBezTo>
                  <a:cubicBezTo>
                    <a:pt x="0" y="1235"/>
                    <a:pt x="285" y="1330"/>
                    <a:pt x="665" y="1330"/>
                  </a:cubicBezTo>
                  <a:lnTo>
                    <a:pt x="3294" y="1330"/>
                  </a:lnTo>
                  <a:cubicBezTo>
                    <a:pt x="3674" y="1330"/>
                    <a:pt x="3990" y="1235"/>
                    <a:pt x="3990" y="1109"/>
                  </a:cubicBezTo>
                  <a:cubicBezTo>
                    <a:pt x="4054" y="760"/>
                    <a:pt x="4085" y="570"/>
                    <a:pt x="4149" y="222"/>
                  </a:cubicBezTo>
                  <a:cubicBezTo>
                    <a:pt x="4149" y="95"/>
                    <a:pt x="3895" y="0"/>
                    <a:pt x="351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p:cNvSpPr/>
            <p:nvPr/>
          </p:nvSpPr>
          <p:spPr>
            <a:xfrm>
              <a:off x="4325677" y="3214502"/>
              <a:ext cx="108005" cy="35451"/>
            </a:xfrm>
            <a:custGeom>
              <a:avLst/>
              <a:gdLst/>
              <a:ahLst/>
              <a:cxnLst/>
              <a:rect l="l" t="t" r="r" b="b"/>
              <a:pathLst>
                <a:path w="4055" h="1331" extrusionOk="0">
                  <a:moveTo>
                    <a:pt x="824" y="0"/>
                  </a:moveTo>
                  <a:cubicBezTo>
                    <a:pt x="475" y="0"/>
                    <a:pt x="159" y="95"/>
                    <a:pt x="127" y="222"/>
                  </a:cubicBezTo>
                  <a:cubicBezTo>
                    <a:pt x="95" y="570"/>
                    <a:pt x="64" y="760"/>
                    <a:pt x="0" y="1109"/>
                  </a:cubicBezTo>
                  <a:cubicBezTo>
                    <a:pt x="0" y="1235"/>
                    <a:pt x="285" y="1330"/>
                    <a:pt x="634" y="1330"/>
                  </a:cubicBezTo>
                  <a:lnTo>
                    <a:pt x="3294" y="1330"/>
                  </a:lnTo>
                  <a:cubicBezTo>
                    <a:pt x="3642" y="1330"/>
                    <a:pt x="3959" y="1235"/>
                    <a:pt x="3959" y="1109"/>
                  </a:cubicBezTo>
                  <a:cubicBezTo>
                    <a:pt x="3991" y="760"/>
                    <a:pt x="4022" y="570"/>
                    <a:pt x="4054" y="222"/>
                  </a:cubicBezTo>
                  <a:cubicBezTo>
                    <a:pt x="4054"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4448838" y="3214502"/>
              <a:ext cx="106300" cy="35451"/>
            </a:xfrm>
            <a:custGeom>
              <a:avLst/>
              <a:gdLst/>
              <a:ahLst/>
              <a:cxnLst/>
              <a:rect l="l" t="t" r="r" b="b"/>
              <a:pathLst>
                <a:path w="3991" h="1331" extrusionOk="0">
                  <a:moveTo>
                    <a:pt x="729" y="0"/>
                  </a:moveTo>
                  <a:cubicBezTo>
                    <a:pt x="380" y="0"/>
                    <a:pt x="95" y="95"/>
                    <a:pt x="63" y="222"/>
                  </a:cubicBezTo>
                  <a:cubicBezTo>
                    <a:pt x="32" y="570"/>
                    <a:pt x="32" y="760"/>
                    <a:pt x="0" y="1109"/>
                  </a:cubicBezTo>
                  <a:cubicBezTo>
                    <a:pt x="0" y="1235"/>
                    <a:pt x="285" y="1330"/>
                    <a:pt x="665" y="1330"/>
                  </a:cubicBezTo>
                  <a:lnTo>
                    <a:pt x="3294" y="1330"/>
                  </a:lnTo>
                  <a:cubicBezTo>
                    <a:pt x="3674" y="1330"/>
                    <a:pt x="3959" y="1235"/>
                    <a:pt x="3959" y="1109"/>
                  </a:cubicBezTo>
                  <a:cubicBezTo>
                    <a:pt x="3959" y="760"/>
                    <a:pt x="3959" y="570"/>
                    <a:pt x="3990" y="222"/>
                  </a:cubicBezTo>
                  <a:cubicBezTo>
                    <a:pt x="3990" y="95"/>
                    <a:pt x="3674" y="0"/>
                    <a:pt x="332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4571971" y="3214502"/>
              <a:ext cx="105475" cy="35451"/>
            </a:xfrm>
            <a:custGeom>
              <a:avLst/>
              <a:gdLst/>
              <a:ahLst/>
              <a:cxnLst/>
              <a:rect l="l" t="t" r="r" b="b"/>
              <a:pathLst>
                <a:path w="3960" h="1331" extrusionOk="0">
                  <a:moveTo>
                    <a:pt x="666" y="0"/>
                  </a:moveTo>
                  <a:cubicBezTo>
                    <a:pt x="286" y="0"/>
                    <a:pt x="1" y="95"/>
                    <a:pt x="1" y="222"/>
                  </a:cubicBezTo>
                  <a:lnTo>
                    <a:pt x="1" y="1109"/>
                  </a:lnTo>
                  <a:cubicBezTo>
                    <a:pt x="1" y="1235"/>
                    <a:pt x="286" y="1330"/>
                    <a:pt x="666" y="1330"/>
                  </a:cubicBezTo>
                  <a:lnTo>
                    <a:pt x="3326" y="1330"/>
                  </a:lnTo>
                  <a:cubicBezTo>
                    <a:pt x="3674" y="1330"/>
                    <a:pt x="3959" y="1235"/>
                    <a:pt x="3959" y="1109"/>
                  </a:cubicBezTo>
                  <a:cubicBezTo>
                    <a:pt x="3928" y="760"/>
                    <a:pt x="3928" y="570"/>
                    <a:pt x="3896" y="222"/>
                  </a:cubicBezTo>
                  <a:cubicBezTo>
                    <a:pt x="3896" y="95"/>
                    <a:pt x="3611"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4692601" y="3214502"/>
              <a:ext cx="108831" cy="35451"/>
            </a:xfrm>
            <a:custGeom>
              <a:avLst/>
              <a:gdLst/>
              <a:ahLst/>
              <a:cxnLst/>
              <a:rect l="l" t="t" r="r" b="b"/>
              <a:pathLst>
                <a:path w="4086" h="1331" extrusionOk="0">
                  <a:moveTo>
                    <a:pt x="666" y="0"/>
                  </a:moveTo>
                  <a:cubicBezTo>
                    <a:pt x="286" y="0"/>
                    <a:pt x="0" y="95"/>
                    <a:pt x="32" y="222"/>
                  </a:cubicBezTo>
                  <a:cubicBezTo>
                    <a:pt x="64" y="570"/>
                    <a:pt x="64" y="760"/>
                    <a:pt x="95" y="1109"/>
                  </a:cubicBezTo>
                  <a:cubicBezTo>
                    <a:pt x="95" y="1235"/>
                    <a:pt x="412" y="1330"/>
                    <a:pt x="761" y="1330"/>
                  </a:cubicBezTo>
                  <a:lnTo>
                    <a:pt x="3421" y="1330"/>
                  </a:lnTo>
                  <a:cubicBezTo>
                    <a:pt x="3801" y="1330"/>
                    <a:pt x="4086" y="1235"/>
                    <a:pt x="4054" y="1109"/>
                  </a:cubicBezTo>
                  <a:cubicBezTo>
                    <a:pt x="4022" y="760"/>
                    <a:pt x="3991" y="570"/>
                    <a:pt x="3927" y="222"/>
                  </a:cubicBezTo>
                  <a:cubicBezTo>
                    <a:pt x="3927" y="95"/>
                    <a:pt x="3611" y="0"/>
                    <a:pt x="326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4814057" y="3214502"/>
              <a:ext cx="110535" cy="35451"/>
            </a:xfrm>
            <a:custGeom>
              <a:avLst/>
              <a:gdLst/>
              <a:ahLst/>
              <a:cxnLst/>
              <a:rect l="l" t="t" r="r" b="b"/>
              <a:pathLst>
                <a:path w="4150" h="1331" extrusionOk="0">
                  <a:moveTo>
                    <a:pt x="634" y="0"/>
                  </a:moveTo>
                  <a:cubicBezTo>
                    <a:pt x="286" y="0"/>
                    <a:pt x="1" y="95"/>
                    <a:pt x="33" y="222"/>
                  </a:cubicBezTo>
                  <a:cubicBezTo>
                    <a:pt x="64" y="570"/>
                    <a:pt x="96" y="760"/>
                    <a:pt x="159" y="1109"/>
                  </a:cubicBezTo>
                  <a:cubicBezTo>
                    <a:pt x="159" y="1235"/>
                    <a:pt x="476" y="1330"/>
                    <a:pt x="856" y="1330"/>
                  </a:cubicBezTo>
                  <a:lnTo>
                    <a:pt x="3516" y="1330"/>
                  </a:lnTo>
                  <a:cubicBezTo>
                    <a:pt x="3864" y="1330"/>
                    <a:pt x="4149" y="1235"/>
                    <a:pt x="4118" y="1109"/>
                  </a:cubicBezTo>
                  <a:cubicBezTo>
                    <a:pt x="4054" y="760"/>
                    <a:pt x="3991" y="570"/>
                    <a:pt x="3928"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4935539" y="3214502"/>
              <a:ext cx="112213" cy="35451"/>
            </a:xfrm>
            <a:custGeom>
              <a:avLst/>
              <a:gdLst/>
              <a:ahLst/>
              <a:cxnLst/>
              <a:rect l="l" t="t" r="r" b="b"/>
              <a:pathLst>
                <a:path w="4213" h="1331" extrusionOk="0">
                  <a:moveTo>
                    <a:pt x="602" y="0"/>
                  </a:moveTo>
                  <a:cubicBezTo>
                    <a:pt x="254" y="0"/>
                    <a:pt x="0" y="95"/>
                    <a:pt x="32" y="222"/>
                  </a:cubicBezTo>
                  <a:cubicBezTo>
                    <a:pt x="95" y="570"/>
                    <a:pt x="127" y="760"/>
                    <a:pt x="222" y="1109"/>
                  </a:cubicBezTo>
                  <a:cubicBezTo>
                    <a:pt x="254" y="1235"/>
                    <a:pt x="570" y="1330"/>
                    <a:pt x="919" y="1330"/>
                  </a:cubicBezTo>
                  <a:lnTo>
                    <a:pt x="3579" y="1330"/>
                  </a:lnTo>
                  <a:cubicBezTo>
                    <a:pt x="3927" y="1330"/>
                    <a:pt x="4212" y="1235"/>
                    <a:pt x="4180" y="1109"/>
                  </a:cubicBezTo>
                  <a:cubicBezTo>
                    <a:pt x="4085" y="760"/>
                    <a:pt x="4022" y="570"/>
                    <a:pt x="3927" y="222"/>
                  </a:cubicBezTo>
                  <a:cubicBezTo>
                    <a:pt x="3895"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a:off x="5056142" y="3214502"/>
              <a:ext cx="114744" cy="35451"/>
            </a:xfrm>
            <a:custGeom>
              <a:avLst/>
              <a:gdLst/>
              <a:ahLst/>
              <a:cxnLst/>
              <a:rect l="l" t="t" r="r" b="b"/>
              <a:pathLst>
                <a:path w="4308" h="1331" extrusionOk="0">
                  <a:moveTo>
                    <a:pt x="634" y="0"/>
                  </a:moveTo>
                  <a:cubicBezTo>
                    <a:pt x="254" y="0"/>
                    <a:pt x="1" y="95"/>
                    <a:pt x="33" y="222"/>
                  </a:cubicBezTo>
                  <a:cubicBezTo>
                    <a:pt x="159" y="570"/>
                    <a:pt x="191" y="760"/>
                    <a:pt x="318" y="1109"/>
                  </a:cubicBezTo>
                  <a:cubicBezTo>
                    <a:pt x="349" y="1235"/>
                    <a:pt x="666" y="1330"/>
                    <a:pt x="1046" y="1330"/>
                  </a:cubicBezTo>
                  <a:lnTo>
                    <a:pt x="3674" y="1330"/>
                  </a:lnTo>
                  <a:cubicBezTo>
                    <a:pt x="4054" y="1330"/>
                    <a:pt x="4308" y="1235"/>
                    <a:pt x="4276" y="1109"/>
                  </a:cubicBezTo>
                  <a:cubicBezTo>
                    <a:pt x="4150" y="760"/>
                    <a:pt x="4086" y="570"/>
                    <a:pt x="3959"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5177624" y="3214502"/>
              <a:ext cx="310431" cy="35451"/>
            </a:xfrm>
            <a:custGeom>
              <a:avLst/>
              <a:gdLst/>
              <a:ahLst/>
              <a:cxnLst/>
              <a:rect l="l" t="t" r="r" b="b"/>
              <a:pathLst>
                <a:path w="11655" h="1331" extrusionOk="0">
                  <a:moveTo>
                    <a:pt x="602" y="0"/>
                  </a:moveTo>
                  <a:cubicBezTo>
                    <a:pt x="254" y="0"/>
                    <a:pt x="0" y="95"/>
                    <a:pt x="32" y="222"/>
                  </a:cubicBezTo>
                  <a:cubicBezTo>
                    <a:pt x="159" y="570"/>
                    <a:pt x="222" y="760"/>
                    <a:pt x="380" y="1109"/>
                  </a:cubicBezTo>
                  <a:cubicBezTo>
                    <a:pt x="412" y="1235"/>
                    <a:pt x="760" y="1330"/>
                    <a:pt x="1109" y="1330"/>
                  </a:cubicBezTo>
                  <a:lnTo>
                    <a:pt x="11053" y="1330"/>
                  </a:lnTo>
                  <a:cubicBezTo>
                    <a:pt x="11401" y="1330"/>
                    <a:pt x="11654" y="1235"/>
                    <a:pt x="11591" y="1109"/>
                  </a:cubicBezTo>
                  <a:cubicBezTo>
                    <a:pt x="11401" y="760"/>
                    <a:pt x="11306" y="570"/>
                    <a:pt x="11084" y="222"/>
                  </a:cubicBezTo>
                  <a:cubicBezTo>
                    <a:pt x="11021" y="95"/>
                    <a:pt x="10673" y="0"/>
                    <a:pt x="1032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a:off x="3633167" y="3255839"/>
              <a:ext cx="123160" cy="35451"/>
            </a:xfrm>
            <a:custGeom>
              <a:avLst/>
              <a:gdLst/>
              <a:ahLst/>
              <a:cxnLst/>
              <a:rect l="l" t="t" r="r" b="b"/>
              <a:pathLst>
                <a:path w="4624" h="1331" extrusionOk="0">
                  <a:moveTo>
                    <a:pt x="1330" y="0"/>
                  </a:moveTo>
                  <a:cubicBezTo>
                    <a:pt x="982" y="0"/>
                    <a:pt x="634" y="95"/>
                    <a:pt x="539" y="222"/>
                  </a:cubicBezTo>
                  <a:cubicBezTo>
                    <a:pt x="348" y="570"/>
                    <a:pt x="253" y="760"/>
                    <a:pt x="63" y="1109"/>
                  </a:cubicBezTo>
                  <a:cubicBezTo>
                    <a:pt x="0" y="1235"/>
                    <a:pt x="253" y="1330"/>
                    <a:pt x="634" y="1330"/>
                  </a:cubicBezTo>
                  <a:lnTo>
                    <a:pt x="3325" y="1330"/>
                  </a:lnTo>
                  <a:cubicBezTo>
                    <a:pt x="3705" y="1330"/>
                    <a:pt x="4054" y="1235"/>
                    <a:pt x="4117" y="1109"/>
                  </a:cubicBezTo>
                  <a:cubicBezTo>
                    <a:pt x="4307" y="760"/>
                    <a:pt x="4402" y="570"/>
                    <a:pt x="4560" y="222"/>
                  </a:cubicBezTo>
                  <a:cubicBezTo>
                    <a:pt x="4624" y="95"/>
                    <a:pt x="4370" y="0"/>
                    <a:pt x="39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1"/>
            <p:cNvSpPr/>
            <p:nvPr/>
          </p:nvSpPr>
          <p:spPr>
            <a:xfrm>
              <a:off x="3759684" y="3255839"/>
              <a:ext cx="120657" cy="35451"/>
            </a:xfrm>
            <a:custGeom>
              <a:avLst/>
              <a:gdLst/>
              <a:ahLst/>
              <a:cxnLst/>
              <a:rect l="l" t="t" r="r" b="b"/>
              <a:pathLst>
                <a:path w="4530" h="1331" extrusionOk="0">
                  <a:moveTo>
                    <a:pt x="1236" y="0"/>
                  </a:moveTo>
                  <a:cubicBezTo>
                    <a:pt x="887" y="0"/>
                    <a:pt x="539" y="95"/>
                    <a:pt x="476" y="222"/>
                  </a:cubicBezTo>
                  <a:cubicBezTo>
                    <a:pt x="317" y="570"/>
                    <a:pt x="222" y="760"/>
                    <a:pt x="64" y="1109"/>
                  </a:cubicBezTo>
                  <a:cubicBezTo>
                    <a:pt x="0" y="1235"/>
                    <a:pt x="254" y="1330"/>
                    <a:pt x="634" y="1330"/>
                  </a:cubicBezTo>
                  <a:lnTo>
                    <a:pt x="3357" y="1330"/>
                  </a:lnTo>
                  <a:cubicBezTo>
                    <a:pt x="3706" y="1330"/>
                    <a:pt x="4054" y="1235"/>
                    <a:pt x="4117" y="1109"/>
                  </a:cubicBezTo>
                  <a:cubicBezTo>
                    <a:pt x="4276" y="760"/>
                    <a:pt x="4339" y="570"/>
                    <a:pt x="4498" y="222"/>
                  </a:cubicBezTo>
                  <a:cubicBezTo>
                    <a:pt x="4529" y="95"/>
                    <a:pt x="4276" y="0"/>
                    <a:pt x="389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1"/>
            <p:cNvSpPr/>
            <p:nvPr/>
          </p:nvSpPr>
          <p:spPr>
            <a:xfrm>
              <a:off x="3886200" y="3255839"/>
              <a:ext cx="118126" cy="35451"/>
            </a:xfrm>
            <a:custGeom>
              <a:avLst/>
              <a:gdLst/>
              <a:ahLst/>
              <a:cxnLst/>
              <a:rect l="l" t="t" r="r" b="b"/>
              <a:pathLst>
                <a:path w="4435" h="1331" extrusionOk="0">
                  <a:moveTo>
                    <a:pt x="1141" y="0"/>
                  </a:moveTo>
                  <a:cubicBezTo>
                    <a:pt x="793" y="0"/>
                    <a:pt x="444" y="95"/>
                    <a:pt x="381" y="222"/>
                  </a:cubicBezTo>
                  <a:cubicBezTo>
                    <a:pt x="254" y="570"/>
                    <a:pt x="191" y="760"/>
                    <a:pt x="33" y="1109"/>
                  </a:cubicBezTo>
                  <a:cubicBezTo>
                    <a:pt x="1" y="1235"/>
                    <a:pt x="254" y="1330"/>
                    <a:pt x="634" y="1330"/>
                  </a:cubicBezTo>
                  <a:lnTo>
                    <a:pt x="3358" y="1330"/>
                  </a:lnTo>
                  <a:cubicBezTo>
                    <a:pt x="3706" y="1330"/>
                    <a:pt x="4054" y="1235"/>
                    <a:pt x="4086" y="1109"/>
                  </a:cubicBezTo>
                  <a:cubicBezTo>
                    <a:pt x="4213" y="760"/>
                    <a:pt x="4276" y="570"/>
                    <a:pt x="4403" y="222"/>
                  </a:cubicBezTo>
                  <a:cubicBezTo>
                    <a:pt x="4435" y="95"/>
                    <a:pt x="4181" y="0"/>
                    <a:pt x="380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1"/>
            <p:cNvSpPr/>
            <p:nvPr/>
          </p:nvSpPr>
          <p:spPr>
            <a:xfrm>
              <a:off x="4012743" y="3255839"/>
              <a:ext cx="186445" cy="35451"/>
            </a:xfrm>
            <a:custGeom>
              <a:avLst/>
              <a:gdLst/>
              <a:ahLst/>
              <a:cxnLst/>
              <a:rect l="l" t="t" r="r" b="b"/>
              <a:pathLst>
                <a:path w="7000" h="1331" extrusionOk="0">
                  <a:moveTo>
                    <a:pt x="1045" y="0"/>
                  </a:moveTo>
                  <a:cubicBezTo>
                    <a:pt x="697" y="0"/>
                    <a:pt x="349" y="95"/>
                    <a:pt x="317" y="222"/>
                  </a:cubicBezTo>
                  <a:cubicBezTo>
                    <a:pt x="190" y="570"/>
                    <a:pt x="159" y="760"/>
                    <a:pt x="32" y="1109"/>
                  </a:cubicBezTo>
                  <a:cubicBezTo>
                    <a:pt x="0" y="1235"/>
                    <a:pt x="254" y="1330"/>
                    <a:pt x="634" y="1330"/>
                  </a:cubicBezTo>
                  <a:lnTo>
                    <a:pt x="6049" y="1330"/>
                  </a:lnTo>
                  <a:cubicBezTo>
                    <a:pt x="6429" y="1330"/>
                    <a:pt x="6746" y="1235"/>
                    <a:pt x="6777" y="1109"/>
                  </a:cubicBezTo>
                  <a:cubicBezTo>
                    <a:pt x="6872" y="760"/>
                    <a:pt x="6904" y="570"/>
                    <a:pt x="6999" y="222"/>
                  </a:cubicBezTo>
                  <a:cubicBezTo>
                    <a:pt x="6999" y="95"/>
                    <a:pt x="6746"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1"/>
            <p:cNvSpPr/>
            <p:nvPr/>
          </p:nvSpPr>
          <p:spPr>
            <a:xfrm>
              <a:off x="4210960" y="3255839"/>
              <a:ext cx="722075" cy="35451"/>
            </a:xfrm>
            <a:custGeom>
              <a:avLst/>
              <a:gdLst/>
              <a:ahLst/>
              <a:cxnLst/>
              <a:rect l="l" t="t" r="r" b="b"/>
              <a:pathLst>
                <a:path w="27110" h="1331" extrusionOk="0">
                  <a:moveTo>
                    <a:pt x="919" y="0"/>
                  </a:moveTo>
                  <a:cubicBezTo>
                    <a:pt x="570" y="0"/>
                    <a:pt x="254" y="95"/>
                    <a:pt x="222" y="222"/>
                  </a:cubicBezTo>
                  <a:cubicBezTo>
                    <a:pt x="127" y="570"/>
                    <a:pt x="95" y="760"/>
                    <a:pt x="32" y="1109"/>
                  </a:cubicBezTo>
                  <a:cubicBezTo>
                    <a:pt x="0" y="1235"/>
                    <a:pt x="285" y="1330"/>
                    <a:pt x="666" y="1330"/>
                  </a:cubicBezTo>
                  <a:lnTo>
                    <a:pt x="26444" y="1330"/>
                  </a:lnTo>
                  <a:cubicBezTo>
                    <a:pt x="26824" y="1330"/>
                    <a:pt x="27109" y="1235"/>
                    <a:pt x="27078" y="1109"/>
                  </a:cubicBezTo>
                  <a:cubicBezTo>
                    <a:pt x="27014" y="760"/>
                    <a:pt x="26982" y="570"/>
                    <a:pt x="26887" y="222"/>
                  </a:cubicBezTo>
                  <a:cubicBezTo>
                    <a:pt x="26887" y="95"/>
                    <a:pt x="26571" y="0"/>
                    <a:pt x="26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1"/>
            <p:cNvSpPr/>
            <p:nvPr/>
          </p:nvSpPr>
          <p:spPr>
            <a:xfrm>
              <a:off x="4944808" y="3255839"/>
              <a:ext cx="114744" cy="35451"/>
            </a:xfrm>
            <a:custGeom>
              <a:avLst/>
              <a:gdLst/>
              <a:ahLst/>
              <a:cxnLst/>
              <a:rect l="l" t="t" r="r" b="b"/>
              <a:pathLst>
                <a:path w="4308" h="1331" extrusionOk="0">
                  <a:moveTo>
                    <a:pt x="634" y="0"/>
                  </a:moveTo>
                  <a:cubicBezTo>
                    <a:pt x="254" y="0"/>
                    <a:pt x="1" y="95"/>
                    <a:pt x="1" y="222"/>
                  </a:cubicBezTo>
                  <a:cubicBezTo>
                    <a:pt x="96" y="570"/>
                    <a:pt x="127" y="760"/>
                    <a:pt x="222" y="1109"/>
                  </a:cubicBezTo>
                  <a:cubicBezTo>
                    <a:pt x="254" y="1235"/>
                    <a:pt x="571" y="1330"/>
                    <a:pt x="951" y="1330"/>
                  </a:cubicBezTo>
                  <a:lnTo>
                    <a:pt x="3642" y="1330"/>
                  </a:lnTo>
                  <a:cubicBezTo>
                    <a:pt x="4023" y="1330"/>
                    <a:pt x="4308" y="1235"/>
                    <a:pt x="4276" y="1109"/>
                  </a:cubicBezTo>
                  <a:cubicBezTo>
                    <a:pt x="4181" y="760"/>
                    <a:pt x="4118" y="570"/>
                    <a:pt x="4023" y="222"/>
                  </a:cubicBezTo>
                  <a:cubicBezTo>
                    <a:pt x="3991"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1"/>
            <p:cNvSpPr/>
            <p:nvPr/>
          </p:nvSpPr>
          <p:spPr>
            <a:xfrm>
              <a:off x="5068794" y="3255839"/>
              <a:ext cx="117274" cy="35451"/>
            </a:xfrm>
            <a:custGeom>
              <a:avLst/>
              <a:gdLst/>
              <a:ahLst/>
              <a:cxnLst/>
              <a:rect l="l" t="t" r="r" b="b"/>
              <a:pathLst>
                <a:path w="4403" h="1331" extrusionOk="0">
                  <a:moveTo>
                    <a:pt x="634" y="0"/>
                  </a:moveTo>
                  <a:cubicBezTo>
                    <a:pt x="254" y="0"/>
                    <a:pt x="1" y="95"/>
                    <a:pt x="33" y="222"/>
                  </a:cubicBezTo>
                  <a:cubicBezTo>
                    <a:pt x="128" y="570"/>
                    <a:pt x="191" y="760"/>
                    <a:pt x="286" y="1109"/>
                  </a:cubicBezTo>
                  <a:cubicBezTo>
                    <a:pt x="318" y="1235"/>
                    <a:pt x="666" y="1330"/>
                    <a:pt x="1046" y="1330"/>
                  </a:cubicBezTo>
                  <a:lnTo>
                    <a:pt x="3770" y="1330"/>
                  </a:lnTo>
                  <a:cubicBezTo>
                    <a:pt x="4118" y="1330"/>
                    <a:pt x="4403" y="1235"/>
                    <a:pt x="4340" y="1109"/>
                  </a:cubicBezTo>
                  <a:cubicBezTo>
                    <a:pt x="4213" y="760"/>
                    <a:pt x="4150" y="570"/>
                    <a:pt x="4023" y="222"/>
                  </a:cubicBezTo>
                  <a:cubicBezTo>
                    <a:pt x="3991" y="95"/>
                    <a:pt x="3643"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1"/>
            <p:cNvSpPr/>
            <p:nvPr/>
          </p:nvSpPr>
          <p:spPr>
            <a:xfrm>
              <a:off x="5192806" y="3255839"/>
              <a:ext cx="101240" cy="35451"/>
            </a:xfrm>
            <a:custGeom>
              <a:avLst/>
              <a:gdLst/>
              <a:ahLst/>
              <a:cxnLst/>
              <a:rect l="l" t="t" r="r" b="b"/>
              <a:pathLst>
                <a:path w="3801" h="1331" extrusionOk="0">
                  <a:moveTo>
                    <a:pt x="634" y="0"/>
                  </a:moveTo>
                  <a:cubicBezTo>
                    <a:pt x="254" y="0"/>
                    <a:pt x="0" y="95"/>
                    <a:pt x="32" y="222"/>
                  </a:cubicBezTo>
                  <a:cubicBezTo>
                    <a:pt x="190" y="570"/>
                    <a:pt x="254" y="760"/>
                    <a:pt x="380" y="1109"/>
                  </a:cubicBezTo>
                  <a:cubicBezTo>
                    <a:pt x="412" y="1235"/>
                    <a:pt x="760" y="1330"/>
                    <a:pt x="1140" y="1330"/>
                  </a:cubicBezTo>
                  <a:lnTo>
                    <a:pt x="3167" y="1330"/>
                  </a:lnTo>
                  <a:cubicBezTo>
                    <a:pt x="3547" y="1330"/>
                    <a:pt x="3801" y="1235"/>
                    <a:pt x="3769" y="1109"/>
                  </a:cubicBezTo>
                  <a:cubicBezTo>
                    <a:pt x="3611" y="760"/>
                    <a:pt x="3547" y="570"/>
                    <a:pt x="3389" y="222"/>
                  </a:cubicBezTo>
                  <a:cubicBezTo>
                    <a:pt x="3325"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1"/>
            <p:cNvSpPr/>
            <p:nvPr/>
          </p:nvSpPr>
          <p:spPr>
            <a:xfrm>
              <a:off x="5405354" y="3255839"/>
              <a:ext cx="105475" cy="35451"/>
            </a:xfrm>
            <a:custGeom>
              <a:avLst/>
              <a:gdLst/>
              <a:ahLst/>
              <a:cxnLst/>
              <a:rect l="l" t="t" r="r" b="b"/>
              <a:pathLst>
                <a:path w="3960" h="1331" extrusionOk="0">
                  <a:moveTo>
                    <a:pt x="634" y="0"/>
                  </a:moveTo>
                  <a:cubicBezTo>
                    <a:pt x="254" y="0"/>
                    <a:pt x="1" y="95"/>
                    <a:pt x="64" y="222"/>
                  </a:cubicBezTo>
                  <a:cubicBezTo>
                    <a:pt x="254" y="570"/>
                    <a:pt x="349" y="760"/>
                    <a:pt x="508" y="1109"/>
                  </a:cubicBezTo>
                  <a:cubicBezTo>
                    <a:pt x="571" y="1235"/>
                    <a:pt x="919" y="1330"/>
                    <a:pt x="1299" y="1330"/>
                  </a:cubicBezTo>
                  <a:lnTo>
                    <a:pt x="3326" y="1330"/>
                  </a:lnTo>
                  <a:cubicBezTo>
                    <a:pt x="3706" y="1330"/>
                    <a:pt x="3959" y="1235"/>
                    <a:pt x="3896" y="1109"/>
                  </a:cubicBezTo>
                  <a:cubicBezTo>
                    <a:pt x="3706" y="760"/>
                    <a:pt x="3611" y="570"/>
                    <a:pt x="3421" y="222"/>
                  </a:cubicBezTo>
                  <a:cubicBezTo>
                    <a:pt x="3326" y="95"/>
                    <a:pt x="2978"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a:off x="5299080" y="3255839"/>
              <a:ext cx="93649" cy="15209"/>
            </a:xfrm>
            <a:custGeom>
              <a:avLst/>
              <a:gdLst/>
              <a:ahLst/>
              <a:cxnLst/>
              <a:rect l="l" t="t" r="r" b="b"/>
              <a:pathLst>
                <a:path w="3516" h="571" extrusionOk="0">
                  <a:moveTo>
                    <a:pt x="634" y="0"/>
                  </a:moveTo>
                  <a:cubicBezTo>
                    <a:pt x="254" y="0"/>
                    <a:pt x="1" y="95"/>
                    <a:pt x="64" y="222"/>
                  </a:cubicBezTo>
                  <a:cubicBezTo>
                    <a:pt x="64" y="253"/>
                    <a:pt x="96" y="285"/>
                    <a:pt x="96" y="348"/>
                  </a:cubicBezTo>
                  <a:cubicBezTo>
                    <a:pt x="159" y="443"/>
                    <a:pt x="507" y="570"/>
                    <a:pt x="887" y="570"/>
                  </a:cubicBezTo>
                  <a:lnTo>
                    <a:pt x="2882" y="570"/>
                  </a:lnTo>
                  <a:cubicBezTo>
                    <a:pt x="3262" y="570"/>
                    <a:pt x="3516" y="443"/>
                    <a:pt x="3452" y="348"/>
                  </a:cubicBezTo>
                  <a:cubicBezTo>
                    <a:pt x="3421" y="285"/>
                    <a:pt x="3421" y="253"/>
                    <a:pt x="3389" y="222"/>
                  </a:cubicBezTo>
                  <a:cubicBezTo>
                    <a:pt x="3326"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1"/>
            <p:cNvSpPr/>
            <p:nvPr/>
          </p:nvSpPr>
          <p:spPr>
            <a:xfrm>
              <a:off x="5308349" y="3276082"/>
              <a:ext cx="94501" cy="15209"/>
            </a:xfrm>
            <a:custGeom>
              <a:avLst/>
              <a:gdLst/>
              <a:ahLst/>
              <a:cxnLst/>
              <a:rect l="l" t="t" r="r" b="b"/>
              <a:pathLst>
                <a:path w="3548" h="571" extrusionOk="0">
                  <a:moveTo>
                    <a:pt x="634" y="0"/>
                  </a:moveTo>
                  <a:cubicBezTo>
                    <a:pt x="254" y="0"/>
                    <a:pt x="1" y="127"/>
                    <a:pt x="33" y="222"/>
                  </a:cubicBezTo>
                  <a:cubicBezTo>
                    <a:pt x="64" y="285"/>
                    <a:pt x="64" y="285"/>
                    <a:pt x="96" y="349"/>
                  </a:cubicBezTo>
                  <a:cubicBezTo>
                    <a:pt x="159" y="475"/>
                    <a:pt x="508" y="570"/>
                    <a:pt x="856" y="570"/>
                  </a:cubicBezTo>
                  <a:lnTo>
                    <a:pt x="2914" y="570"/>
                  </a:lnTo>
                  <a:cubicBezTo>
                    <a:pt x="3294" y="570"/>
                    <a:pt x="3548" y="475"/>
                    <a:pt x="3485" y="349"/>
                  </a:cubicBezTo>
                  <a:cubicBezTo>
                    <a:pt x="3453" y="285"/>
                    <a:pt x="3453" y="285"/>
                    <a:pt x="3421" y="222"/>
                  </a:cubicBezTo>
                  <a:cubicBezTo>
                    <a:pt x="3358" y="127"/>
                    <a:pt x="3009"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1"/>
            <p:cNvSpPr/>
            <p:nvPr/>
          </p:nvSpPr>
          <p:spPr>
            <a:xfrm>
              <a:off x="4178066" y="3308976"/>
              <a:ext cx="787863" cy="134986"/>
            </a:xfrm>
            <a:custGeom>
              <a:avLst/>
              <a:gdLst/>
              <a:ahLst/>
              <a:cxnLst/>
              <a:rect l="l" t="t" r="r" b="b"/>
              <a:pathLst>
                <a:path w="29580" h="5068" extrusionOk="0">
                  <a:moveTo>
                    <a:pt x="1425" y="0"/>
                  </a:moveTo>
                  <a:cubicBezTo>
                    <a:pt x="1235" y="0"/>
                    <a:pt x="1045" y="32"/>
                    <a:pt x="1045" y="95"/>
                  </a:cubicBezTo>
                  <a:cubicBezTo>
                    <a:pt x="634" y="2059"/>
                    <a:pt x="412" y="3009"/>
                    <a:pt x="0" y="4941"/>
                  </a:cubicBezTo>
                  <a:cubicBezTo>
                    <a:pt x="0" y="5004"/>
                    <a:pt x="159" y="5067"/>
                    <a:pt x="349" y="5067"/>
                  </a:cubicBezTo>
                  <a:lnTo>
                    <a:pt x="29231" y="5067"/>
                  </a:lnTo>
                  <a:cubicBezTo>
                    <a:pt x="29421" y="5067"/>
                    <a:pt x="29579" y="5004"/>
                    <a:pt x="29579" y="4941"/>
                  </a:cubicBezTo>
                  <a:cubicBezTo>
                    <a:pt x="29168" y="3009"/>
                    <a:pt x="28946" y="2059"/>
                    <a:pt x="28534" y="95"/>
                  </a:cubicBezTo>
                  <a:cubicBezTo>
                    <a:pt x="28534" y="32"/>
                    <a:pt x="28376" y="0"/>
                    <a:pt x="281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1"/>
            <p:cNvSpPr/>
            <p:nvPr/>
          </p:nvSpPr>
          <p:spPr>
            <a:xfrm>
              <a:off x="3669418" y="1926460"/>
              <a:ext cx="1805134" cy="1008028"/>
            </a:xfrm>
            <a:custGeom>
              <a:avLst/>
              <a:gdLst/>
              <a:ahLst/>
              <a:cxnLst/>
              <a:rect l="l" t="t" r="r" b="b"/>
              <a:pathLst>
                <a:path w="67773" h="37846" extrusionOk="0">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 name="Google Shape;738;p31"/>
          <p:cNvSpPr txBox="1"/>
          <p:nvPr/>
        </p:nvSpPr>
        <p:spPr>
          <a:xfrm>
            <a:off x="3115630" y="1219769"/>
            <a:ext cx="2912700" cy="1339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0">
                <a:latin typeface="Fira Sans"/>
                <a:ea typeface="Fira Sans"/>
                <a:cs typeface="Fira Sans"/>
                <a:sym typeface="Fira Sans"/>
              </a:rPr>
              <a:t>Q &amp; A</a:t>
            </a:r>
            <a:endParaRPr sz="7500">
              <a:latin typeface="Fira Sans"/>
              <a:ea typeface="Fira Sans"/>
              <a:cs typeface="Fira Sans"/>
              <a:sym typeface="Fir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4"/>
          <p:cNvSpPr txBox="1"/>
          <p:nvPr/>
        </p:nvSpPr>
        <p:spPr>
          <a:xfrm>
            <a:off x="457200" y="1042375"/>
            <a:ext cx="3977700" cy="39657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Font typeface="Fira Sans Medium"/>
              <a:buAutoNum type="arabicPeriod"/>
            </a:pPr>
            <a:r>
              <a:rPr lang="en" sz="1600">
                <a:latin typeface="Fira Sans Medium"/>
                <a:ea typeface="Fira Sans Medium"/>
                <a:cs typeface="Fira Sans Medium"/>
                <a:sym typeface="Fira Sans Medium"/>
              </a:rPr>
              <a:t>Data - Visualization 1</a:t>
            </a:r>
            <a:endParaRPr sz="1600">
              <a:latin typeface="Fira Sans Medium"/>
              <a:ea typeface="Fira Sans Medium"/>
              <a:cs typeface="Fira Sans Medium"/>
              <a:sym typeface="Fira Sans Medium"/>
            </a:endParaRPr>
          </a:p>
          <a:p>
            <a:pPr marL="457200" lvl="0" indent="-330200" algn="l" rtl="0">
              <a:lnSpc>
                <a:spcPct val="150000"/>
              </a:lnSpc>
              <a:spcBef>
                <a:spcPts val="0"/>
              </a:spcBef>
              <a:spcAft>
                <a:spcPts val="0"/>
              </a:spcAft>
              <a:buSzPts val="1600"/>
              <a:buFont typeface="Fira Sans Medium"/>
              <a:buAutoNum type="arabicPeriod"/>
            </a:pPr>
            <a:r>
              <a:rPr lang="en" sz="1600">
                <a:solidFill>
                  <a:schemeClr val="dk1"/>
                </a:solidFill>
                <a:latin typeface="Fira Sans Medium"/>
                <a:ea typeface="Fira Sans Medium"/>
                <a:cs typeface="Fira Sans Medium"/>
                <a:sym typeface="Fira Sans Medium"/>
              </a:rPr>
              <a:t>Task - Visualization 1</a:t>
            </a:r>
            <a:endParaRPr sz="1600">
              <a:latin typeface="Fira Sans Medium"/>
              <a:ea typeface="Fira Sans Medium"/>
              <a:cs typeface="Fira Sans Medium"/>
              <a:sym typeface="Fira Sans Medium"/>
            </a:endParaRPr>
          </a:p>
          <a:p>
            <a:pPr marL="457200" lvl="0" indent="-330200" algn="l" rtl="0">
              <a:lnSpc>
                <a:spcPct val="150000"/>
              </a:lnSpc>
              <a:spcBef>
                <a:spcPts val="0"/>
              </a:spcBef>
              <a:spcAft>
                <a:spcPts val="0"/>
              </a:spcAft>
              <a:buSzPts val="1600"/>
              <a:buFont typeface="Fira Sans Medium"/>
              <a:buAutoNum type="arabicPeriod"/>
            </a:pPr>
            <a:r>
              <a:rPr lang="en" sz="1600">
                <a:solidFill>
                  <a:schemeClr val="dk1"/>
                </a:solidFill>
                <a:latin typeface="Fira Sans Medium"/>
                <a:ea typeface="Fira Sans Medium"/>
                <a:cs typeface="Fira Sans Medium"/>
                <a:sym typeface="Fira Sans Medium"/>
              </a:rPr>
              <a:t>Idiom - Visualization 1</a:t>
            </a:r>
            <a:endParaRPr sz="1600">
              <a:solidFill>
                <a:schemeClr val="dk1"/>
              </a:solidFill>
              <a:latin typeface="Fira Sans Medium"/>
              <a:ea typeface="Fira Sans Medium"/>
              <a:cs typeface="Fira Sans Medium"/>
              <a:sym typeface="Fira Sans Medium"/>
            </a:endParaRPr>
          </a:p>
          <a:p>
            <a:pPr marL="457200" lvl="0" indent="-330200" algn="l" rtl="0">
              <a:lnSpc>
                <a:spcPct val="150000"/>
              </a:lnSpc>
              <a:spcBef>
                <a:spcPts val="0"/>
              </a:spcBef>
              <a:spcAft>
                <a:spcPts val="0"/>
              </a:spcAft>
              <a:buClr>
                <a:schemeClr val="dk1"/>
              </a:buClr>
              <a:buSzPts val="1600"/>
              <a:buFont typeface="Fira Sans Medium"/>
              <a:buAutoNum type="arabicPeriod"/>
            </a:pPr>
            <a:r>
              <a:rPr lang="en" sz="1600">
                <a:solidFill>
                  <a:schemeClr val="dk1"/>
                </a:solidFill>
                <a:latin typeface="Fira Sans Medium"/>
                <a:ea typeface="Fira Sans Medium"/>
                <a:cs typeface="Fira Sans Medium"/>
                <a:sym typeface="Fira Sans Medium"/>
              </a:rPr>
              <a:t>Critique - Visualization 1</a:t>
            </a:r>
            <a:endParaRPr sz="1600">
              <a:solidFill>
                <a:schemeClr val="dk1"/>
              </a:solidFill>
              <a:latin typeface="Fira Sans Medium"/>
              <a:ea typeface="Fira Sans Medium"/>
              <a:cs typeface="Fira Sans Medium"/>
              <a:sym typeface="Fira Sans Medium"/>
            </a:endParaRPr>
          </a:p>
          <a:p>
            <a:pPr marL="457200" lvl="0" indent="-330200" algn="l" rtl="0">
              <a:lnSpc>
                <a:spcPct val="150000"/>
              </a:lnSpc>
              <a:spcBef>
                <a:spcPts val="0"/>
              </a:spcBef>
              <a:spcAft>
                <a:spcPts val="0"/>
              </a:spcAft>
              <a:buClr>
                <a:schemeClr val="dk1"/>
              </a:buClr>
              <a:buSzPts val="1600"/>
              <a:buFont typeface="Fira Sans Medium"/>
              <a:buAutoNum type="arabicPeriod"/>
            </a:pPr>
            <a:r>
              <a:rPr lang="en" sz="1600">
                <a:solidFill>
                  <a:schemeClr val="dk1"/>
                </a:solidFill>
                <a:latin typeface="Fira Sans Medium"/>
                <a:ea typeface="Fira Sans Medium"/>
                <a:cs typeface="Fira Sans Medium"/>
                <a:sym typeface="Fira Sans Medium"/>
              </a:rPr>
              <a:t>Improvement - Visualization 1</a:t>
            </a:r>
            <a:endParaRPr sz="1600">
              <a:solidFill>
                <a:schemeClr val="dk1"/>
              </a:solidFill>
              <a:latin typeface="Fira Sans Medium"/>
              <a:ea typeface="Fira Sans Medium"/>
              <a:cs typeface="Fira Sans Medium"/>
              <a:sym typeface="Fira Sans Medium"/>
            </a:endParaRPr>
          </a:p>
          <a:p>
            <a:pPr marL="457200" lvl="0" indent="-330200" algn="l" rtl="0">
              <a:lnSpc>
                <a:spcPct val="150000"/>
              </a:lnSpc>
              <a:spcBef>
                <a:spcPts val="0"/>
              </a:spcBef>
              <a:spcAft>
                <a:spcPts val="0"/>
              </a:spcAft>
              <a:buClr>
                <a:schemeClr val="dk1"/>
              </a:buClr>
              <a:buSzPts val="1600"/>
              <a:buFont typeface="Fira Sans Medium"/>
              <a:buAutoNum type="arabicPeriod"/>
            </a:pPr>
            <a:r>
              <a:rPr lang="en" sz="1600">
                <a:solidFill>
                  <a:schemeClr val="dk1"/>
                </a:solidFill>
                <a:latin typeface="Fira Sans Medium"/>
                <a:ea typeface="Fira Sans Medium"/>
                <a:cs typeface="Fira Sans Medium"/>
                <a:sym typeface="Fira Sans Medium"/>
              </a:rPr>
              <a:t>Data - Visualization 2</a:t>
            </a:r>
            <a:endParaRPr sz="1600">
              <a:solidFill>
                <a:schemeClr val="dk1"/>
              </a:solidFill>
              <a:latin typeface="Fira Sans Medium"/>
              <a:ea typeface="Fira Sans Medium"/>
              <a:cs typeface="Fira Sans Medium"/>
              <a:sym typeface="Fira Sans Medium"/>
            </a:endParaRPr>
          </a:p>
          <a:p>
            <a:pPr marL="457200" lvl="0" indent="-330200" algn="l" rtl="0">
              <a:lnSpc>
                <a:spcPct val="150000"/>
              </a:lnSpc>
              <a:spcBef>
                <a:spcPts val="0"/>
              </a:spcBef>
              <a:spcAft>
                <a:spcPts val="0"/>
              </a:spcAft>
              <a:buClr>
                <a:schemeClr val="dk1"/>
              </a:buClr>
              <a:buSzPts val="1600"/>
              <a:buFont typeface="Fira Sans Medium"/>
              <a:buAutoNum type="arabicPeriod"/>
            </a:pPr>
            <a:r>
              <a:rPr lang="en" sz="1600">
                <a:solidFill>
                  <a:schemeClr val="dk1"/>
                </a:solidFill>
                <a:latin typeface="Fira Sans Medium"/>
                <a:ea typeface="Fira Sans Medium"/>
                <a:cs typeface="Fira Sans Medium"/>
                <a:sym typeface="Fira Sans Medium"/>
              </a:rPr>
              <a:t>Task - Visualization 2</a:t>
            </a:r>
            <a:endParaRPr sz="1600">
              <a:solidFill>
                <a:schemeClr val="dk1"/>
              </a:solidFill>
              <a:latin typeface="Fira Sans Medium"/>
              <a:ea typeface="Fira Sans Medium"/>
              <a:cs typeface="Fira Sans Medium"/>
              <a:sym typeface="Fira Sans Medium"/>
            </a:endParaRPr>
          </a:p>
          <a:p>
            <a:pPr marL="457200" lvl="0" indent="-330200" algn="l" rtl="0">
              <a:lnSpc>
                <a:spcPct val="150000"/>
              </a:lnSpc>
              <a:spcBef>
                <a:spcPts val="0"/>
              </a:spcBef>
              <a:spcAft>
                <a:spcPts val="0"/>
              </a:spcAft>
              <a:buClr>
                <a:schemeClr val="dk1"/>
              </a:buClr>
              <a:buSzPts val="1600"/>
              <a:buFont typeface="Fira Sans Medium"/>
              <a:buAutoNum type="arabicPeriod"/>
            </a:pPr>
            <a:r>
              <a:rPr lang="en" sz="1600">
                <a:solidFill>
                  <a:schemeClr val="dk1"/>
                </a:solidFill>
                <a:latin typeface="Fira Sans Medium"/>
                <a:ea typeface="Fira Sans Medium"/>
                <a:cs typeface="Fira Sans Medium"/>
                <a:sym typeface="Fira Sans Medium"/>
              </a:rPr>
              <a:t>Idiom - Visualization 2</a:t>
            </a:r>
            <a:endParaRPr sz="1600">
              <a:solidFill>
                <a:schemeClr val="dk1"/>
              </a:solidFill>
              <a:latin typeface="Fira Sans Medium"/>
              <a:ea typeface="Fira Sans Medium"/>
              <a:cs typeface="Fira Sans Medium"/>
              <a:sym typeface="Fira Sans Medium"/>
            </a:endParaRPr>
          </a:p>
          <a:p>
            <a:pPr marL="457200" lvl="0" indent="-330200" algn="l" rtl="0">
              <a:lnSpc>
                <a:spcPct val="150000"/>
              </a:lnSpc>
              <a:spcBef>
                <a:spcPts val="0"/>
              </a:spcBef>
              <a:spcAft>
                <a:spcPts val="0"/>
              </a:spcAft>
              <a:buClr>
                <a:schemeClr val="dk1"/>
              </a:buClr>
              <a:buSzPts val="1600"/>
              <a:buFont typeface="Fira Sans Medium"/>
              <a:buAutoNum type="arabicPeriod"/>
            </a:pPr>
            <a:r>
              <a:rPr lang="en" sz="1600">
                <a:solidFill>
                  <a:schemeClr val="dk1"/>
                </a:solidFill>
                <a:latin typeface="Fira Sans Medium"/>
                <a:ea typeface="Fira Sans Medium"/>
                <a:cs typeface="Fira Sans Medium"/>
                <a:sym typeface="Fira Sans Medium"/>
              </a:rPr>
              <a:t>Critique - Visualization 2</a:t>
            </a:r>
            <a:endParaRPr sz="1600">
              <a:solidFill>
                <a:schemeClr val="dk1"/>
              </a:solidFill>
              <a:latin typeface="Fira Sans Medium"/>
              <a:ea typeface="Fira Sans Medium"/>
              <a:cs typeface="Fira Sans Medium"/>
              <a:sym typeface="Fira Sans Medium"/>
            </a:endParaRPr>
          </a:p>
          <a:p>
            <a:pPr marL="457200" lvl="0" indent="-330200" algn="l" rtl="0">
              <a:lnSpc>
                <a:spcPct val="150000"/>
              </a:lnSpc>
              <a:spcBef>
                <a:spcPts val="0"/>
              </a:spcBef>
              <a:spcAft>
                <a:spcPts val="0"/>
              </a:spcAft>
              <a:buClr>
                <a:schemeClr val="dk1"/>
              </a:buClr>
              <a:buSzPts val="1600"/>
              <a:buFont typeface="Fira Sans Medium"/>
              <a:buAutoNum type="arabicPeriod"/>
            </a:pPr>
            <a:r>
              <a:rPr lang="en" sz="1600">
                <a:solidFill>
                  <a:schemeClr val="dk1"/>
                </a:solidFill>
                <a:latin typeface="Fira Sans Medium"/>
                <a:ea typeface="Fira Sans Medium"/>
                <a:cs typeface="Fira Sans Medium"/>
                <a:sym typeface="Fira Sans Medium"/>
              </a:rPr>
              <a:t>Improvement - Visualization 2</a:t>
            </a:r>
            <a:endParaRPr sz="1600">
              <a:solidFill>
                <a:schemeClr val="dk1"/>
              </a:solidFill>
              <a:latin typeface="Fira Sans Medium"/>
              <a:ea typeface="Fira Sans Medium"/>
              <a:cs typeface="Fira Sans Medium"/>
              <a:sym typeface="Fira Sans Medium"/>
            </a:endParaRPr>
          </a:p>
        </p:txBody>
      </p:sp>
      <p:sp>
        <p:nvSpPr>
          <p:cNvPr id="171" name="Google Shape;171;p14"/>
          <p:cNvSpPr txBox="1"/>
          <p:nvPr/>
        </p:nvSpPr>
        <p:spPr>
          <a:xfrm>
            <a:off x="457200" y="411475"/>
            <a:ext cx="7723500" cy="48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Fira Sans Medium"/>
                <a:ea typeface="Fira Sans Medium"/>
                <a:cs typeface="Fira Sans Medium"/>
                <a:sym typeface="Fira Sans Medium"/>
              </a:rPr>
              <a:t>Agenda</a:t>
            </a:r>
            <a:endParaRPr sz="2800">
              <a:latin typeface="Fira Sans Medium"/>
              <a:ea typeface="Fira Sans Medium"/>
              <a:cs typeface="Fira Sans Medium"/>
              <a:sym typeface="Fira Sans Medium"/>
            </a:endParaRPr>
          </a:p>
        </p:txBody>
      </p:sp>
      <p:grpSp>
        <p:nvGrpSpPr>
          <p:cNvPr id="172" name="Google Shape;172;p14"/>
          <p:cNvGrpSpPr/>
          <p:nvPr/>
        </p:nvGrpSpPr>
        <p:grpSpPr>
          <a:xfrm>
            <a:off x="4648428" y="2228862"/>
            <a:ext cx="4038381" cy="2311927"/>
            <a:chOff x="2553878" y="2422103"/>
            <a:chExt cx="4038381" cy="2311927"/>
          </a:xfrm>
        </p:grpSpPr>
        <p:sp>
          <p:nvSpPr>
            <p:cNvPr id="173" name="Google Shape;173;p14"/>
            <p:cNvSpPr/>
            <p:nvPr/>
          </p:nvSpPr>
          <p:spPr>
            <a:xfrm>
              <a:off x="3910378" y="2683739"/>
              <a:ext cx="114752" cy="149086"/>
            </a:xfrm>
            <a:custGeom>
              <a:avLst/>
              <a:gdLst/>
              <a:ahLst/>
              <a:cxnLst/>
              <a:rect l="l" t="t" r="r" b="b"/>
              <a:pathLst>
                <a:path w="3389" h="4403" extrusionOk="0">
                  <a:moveTo>
                    <a:pt x="0" y="1"/>
                  </a:moveTo>
                  <a:lnTo>
                    <a:pt x="3389" y="4403"/>
                  </a:lnTo>
                  <a:lnTo>
                    <a:pt x="3389" y="4055"/>
                  </a:lnTo>
                  <a:lnTo>
                    <a:pt x="539" y="318"/>
                  </a:lnTo>
                  <a:cubicBezTo>
                    <a:pt x="349" y="223"/>
                    <a:pt x="190" y="96"/>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3816010" y="2647306"/>
              <a:ext cx="209119" cy="271320"/>
            </a:xfrm>
            <a:custGeom>
              <a:avLst/>
              <a:gdLst/>
              <a:ahLst/>
              <a:cxnLst/>
              <a:rect l="l" t="t" r="r" b="b"/>
              <a:pathLst>
                <a:path w="6176" h="8013" extrusionOk="0">
                  <a:moveTo>
                    <a:pt x="0" y="0"/>
                  </a:moveTo>
                  <a:lnTo>
                    <a:pt x="6176" y="8012"/>
                  </a:lnTo>
                  <a:lnTo>
                    <a:pt x="6176" y="7664"/>
                  </a:lnTo>
                  <a:lnTo>
                    <a:pt x="349" y="64"/>
                  </a:lnTo>
                  <a:cubicBezTo>
                    <a:pt x="254" y="64"/>
                    <a:pt x="127" y="32"/>
                    <a:pt x="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3744159" y="2638705"/>
              <a:ext cx="280970" cy="365688"/>
            </a:xfrm>
            <a:custGeom>
              <a:avLst/>
              <a:gdLst/>
              <a:ahLst/>
              <a:cxnLst/>
              <a:rect l="l" t="t" r="r" b="b"/>
              <a:pathLst>
                <a:path w="8298" h="10800" extrusionOk="0">
                  <a:moveTo>
                    <a:pt x="1" y="1"/>
                  </a:moveTo>
                  <a:lnTo>
                    <a:pt x="8298" y="10800"/>
                  </a:lnTo>
                  <a:lnTo>
                    <a:pt x="8298" y="10452"/>
                  </a:lnTo>
                  <a:lnTo>
                    <a:pt x="28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3681958" y="2641922"/>
              <a:ext cx="343171" cy="448273"/>
            </a:xfrm>
            <a:custGeom>
              <a:avLst/>
              <a:gdLst/>
              <a:ahLst/>
              <a:cxnLst/>
              <a:rect l="l" t="t" r="r" b="b"/>
              <a:pathLst>
                <a:path w="10135" h="13239" extrusionOk="0">
                  <a:moveTo>
                    <a:pt x="254" y="1"/>
                  </a:moveTo>
                  <a:cubicBezTo>
                    <a:pt x="159" y="1"/>
                    <a:pt x="96" y="33"/>
                    <a:pt x="1" y="33"/>
                  </a:cubicBezTo>
                  <a:lnTo>
                    <a:pt x="10135" y="13238"/>
                  </a:lnTo>
                  <a:lnTo>
                    <a:pt x="10135" y="12858"/>
                  </a:lnTo>
                  <a:lnTo>
                    <a:pt x="254"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3627274" y="2654789"/>
              <a:ext cx="397855" cy="516907"/>
            </a:xfrm>
            <a:custGeom>
              <a:avLst/>
              <a:gdLst/>
              <a:ahLst/>
              <a:cxnLst/>
              <a:rect l="l" t="t" r="r" b="b"/>
              <a:pathLst>
                <a:path w="11750" h="15266" extrusionOk="0">
                  <a:moveTo>
                    <a:pt x="222" y="1"/>
                  </a:moveTo>
                  <a:cubicBezTo>
                    <a:pt x="159" y="33"/>
                    <a:pt x="64" y="64"/>
                    <a:pt x="1" y="96"/>
                  </a:cubicBezTo>
                  <a:lnTo>
                    <a:pt x="11687" y="15265"/>
                  </a:lnTo>
                  <a:lnTo>
                    <a:pt x="11750" y="15170"/>
                  </a:lnTo>
                  <a:lnTo>
                    <a:pt x="11750" y="15012"/>
                  </a:lnTo>
                  <a:lnTo>
                    <a:pt x="222"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3577940" y="2676256"/>
              <a:ext cx="416106" cy="538340"/>
            </a:xfrm>
            <a:custGeom>
              <a:avLst/>
              <a:gdLst/>
              <a:ahLst/>
              <a:cxnLst/>
              <a:rect l="l" t="t" r="r" b="b"/>
              <a:pathLst>
                <a:path w="12289" h="15899" extrusionOk="0">
                  <a:moveTo>
                    <a:pt x="191" y="0"/>
                  </a:moveTo>
                  <a:cubicBezTo>
                    <a:pt x="128" y="32"/>
                    <a:pt x="64" y="64"/>
                    <a:pt x="1" y="95"/>
                  </a:cubicBezTo>
                  <a:lnTo>
                    <a:pt x="12162" y="15898"/>
                  </a:lnTo>
                  <a:cubicBezTo>
                    <a:pt x="12194" y="15835"/>
                    <a:pt x="12257" y="15771"/>
                    <a:pt x="12289" y="15708"/>
                  </a:cubicBezTo>
                  <a:lnTo>
                    <a:pt x="19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4"/>
            <p:cNvSpPr/>
            <p:nvPr/>
          </p:nvSpPr>
          <p:spPr>
            <a:xfrm>
              <a:off x="3533990" y="2703039"/>
              <a:ext cx="422539" cy="545857"/>
            </a:xfrm>
            <a:custGeom>
              <a:avLst/>
              <a:gdLst/>
              <a:ahLst/>
              <a:cxnLst/>
              <a:rect l="l" t="t" r="r" b="b"/>
              <a:pathLst>
                <a:path w="12479" h="16121" extrusionOk="0">
                  <a:moveTo>
                    <a:pt x="190" y="1"/>
                  </a:moveTo>
                  <a:lnTo>
                    <a:pt x="0" y="128"/>
                  </a:lnTo>
                  <a:lnTo>
                    <a:pt x="12320" y="16120"/>
                  </a:lnTo>
                  <a:cubicBezTo>
                    <a:pt x="12351" y="16089"/>
                    <a:pt x="12415" y="16057"/>
                    <a:pt x="12478" y="15994"/>
                  </a:cubicBezTo>
                  <a:lnTo>
                    <a:pt x="19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a:off x="3495390" y="2736290"/>
              <a:ext cx="418239" cy="541557"/>
            </a:xfrm>
            <a:custGeom>
              <a:avLst/>
              <a:gdLst/>
              <a:ahLst/>
              <a:cxnLst/>
              <a:rect l="l" t="t" r="r" b="b"/>
              <a:pathLst>
                <a:path w="12352" h="15994" extrusionOk="0">
                  <a:moveTo>
                    <a:pt x="159" y="1"/>
                  </a:moveTo>
                  <a:cubicBezTo>
                    <a:pt x="95" y="64"/>
                    <a:pt x="32" y="127"/>
                    <a:pt x="0" y="159"/>
                  </a:cubicBezTo>
                  <a:lnTo>
                    <a:pt x="12161" y="15994"/>
                  </a:lnTo>
                  <a:cubicBezTo>
                    <a:pt x="12225" y="15962"/>
                    <a:pt x="12288" y="15930"/>
                    <a:pt x="12351" y="15899"/>
                  </a:cubicBezTo>
                  <a:lnTo>
                    <a:pt x="159"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3461056" y="2777057"/>
              <a:ext cx="405372" cy="523306"/>
            </a:xfrm>
            <a:custGeom>
              <a:avLst/>
              <a:gdLst/>
              <a:ahLst/>
              <a:cxnLst/>
              <a:rect l="l" t="t" r="r" b="b"/>
              <a:pathLst>
                <a:path w="11972" h="15455" extrusionOk="0">
                  <a:moveTo>
                    <a:pt x="128" y="0"/>
                  </a:moveTo>
                  <a:cubicBezTo>
                    <a:pt x="96" y="63"/>
                    <a:pt x="33" y="127"/>
                    <a:pt x="1" y="190"/>
                  </a:cubicBezTo>
                  <a:lnTo>
                    <a:pt x="11750" y="15455"/>
                  </a:lnTo>
                  <a:lnTo>
                    <a:pt x="11972" y="15391"/>
                  </a:lnTo>
                  <a:lnTo>
                    <a:pt x="12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3432105" y="2824224"/>
              <a:ext cx="380722" cy="491139"/>
            </a:xfrm>
            <a:custGeom>
              <a:avLst/>
              <a:gdLst/>
              <a:ahLst/>
              <a:cxnLst/>
              <a:rect l="l" t="t" r="r" b="b"/>
              <a:pathLst>
                <a:path w="11244" h="14505" extrusionOk="0">
                  <a:moveTo>
                    <a:pt x="128" y="1"/>
                  </a:moveTo>
                  <a:cubicBezTo>
                    <a:pt x="96" y="64"/>
                    <a:pt x="33" y="159"/>
                    <a:pt x="1" y="222"/>
                  </a:cubicBezTo>
                  <a:lnTo>
                    <a:pt x="10990" y="14505"/>
                  </a:lnTo>
                  <a:cubicBezTo>
                    <a:pt x="11085" y="14505"/>
                    <a:pt x="11148" y="14473"/>
                    <a:pt x="11243" y="14473"/>
                  </a:cubicBezTo>
                  <a:lnTo>
                    <a:pt x="12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3410672" y="2879991"/>
              <a:ext cx="342088" cy="441805"/>
            </a:xfrm>
            <a:custGeom>
              <a:avLst/>
              <a:gdLst/>
              <a:ahLst/>
              <a:cxnLst/>
              <a:rect l="l" t="t" r="r" b="b"/>
              <a:pathLst>
                <a:path w="10103" h="13048" extrusionOk="0">
                  <a:moveTo>
                    <a:pt x="96" y="0"/>
                  </a:moveTo>
                  <a:cubicBezTo>
                    <a:pt x="64" y="95"/>
                    <a:pt x="32" y="190"/>
                    <a:pt x="1" y="285"/>
                  </a:cubicBezTo>
                  <a:lnTo>
                    <a:pt x="9818" y="13048"/>
                  </a:lnTo>
                  <a:lnTo>
                    <a:pt x="10103" y="13048"/>
                  </a:lnTo>
                  <a:lnTo>
                    <a:pt x="9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3398889" y="2948626"/>
              <a:ext cx="284187" cy="368905"/>
            </a:xfrm>
            <a:custGeom>
              <a:avLst/>
              <a:gdLst/>
              <a:ahLst/>
              <a:cxnLst/>
              <a:rect l="l" t="t" r="r" b="b"/>
              <a:pathLst>
                <a:path w="8393" h="10895" extrusionOk="0">
                  <a:moveTo>
                    <a:pt x="32" y="0"/>
                  </a:moveTo>
                  <a:cubicBezTo>
                    <a:pt x="32" y="95"/>
                    <a:pt x="32" y="222"/>
                    <a:pt x="0" y="317"/>
                  </a:cubicBezTo>
                  <a:lnTo>
                    <a:pt x="8076" y="10831"/>
                  </a:lnTo>
                  <a:cubicBezTo>
                    <a:pt x="8202" y="10831"/>
                    <a:pt x="8297" y="10863"/>
                    <a:pt x="8392" y="10894"/>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3403155" y="3038693"/>
              <a:ext cx="194119" cy="252020"/>
            </a:xfrm>
            <a:custGeom>
              <a:avLst/>
              <a:gdLst/>
              <a:ahLst/>
              <a:cxnLst/>
              <a:rect l="l" t="t" r="r" b="b"/>
              <a:pathLst>
                <a:path w="5733" h="7443" extrusionOk="0">
                  <a:moveTo>
                    <a:pt x="1" y="0"/>
                  </a:moveTo>
                  <a:lnTo>
                    <a:pt x="1" y="0"/>
                  </a:lnTo>
                  <a:cubicBezTo>
                    <a:pt x="33" y="159"/>
                    <a:pt x="64" y="317"/>
                    <a:pt x="96" y="475"/>
                  </a:cubicBezTo>
                  <a:lnTo>
                    <a:pt x="5290" y="7221"/>
                  </a:lnTo>
                  <a:cubicBezTo>
                    <a:pt x="5448" y="7284"/>
                    <a:pt x="5575" y="7379"/>
                    <a:pt x="5733" y="7443"/>
                  </a:cubicBezTo>
                  <a:lnTo>
                    <a:pt x="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a:off x="3465356" y="4609628"/>
              <a:ext cx="2510313" cy="124402"/>
            </a:xfrm>
            <a:custGeom>
              <a:avLst/>
              <a:gdLst/>
              <a:ahLst/>
              <a:cxnLst/>
              <a:rect l="l" t="t" r="r" b="b"/>
              <a:pathLst>
                <a:path w="74138" h="3674" extrusionOk="0">
                  <a:moveTo>
                    <a:pt x="37085" y="0"/>
                  </a:moveTo>
                  <a:cubicBezTo>
                    <a:pt x="16595" y="0"/>
                    <a:pt x="1" y="824"/>
                    <a:pt x="1" y="1837"/>
                  </a:cubicBezTo>
                  <a:cubicBezTo>
                    <a:pt x="1" y="2850"/>
                    <a:pt x="16595" y="3674"/>
                    <a:pt x="37085" y="3674"/>
                  </a:cubicBezTo>
                  <a:cubicBezTo>
                    <a:pt x="57543" y="3674"/>
                    <a:pt x="74138" y="2850"/>
                    <a:pt x="74138" y="1837"/>
                  </a:cubicBezTo>
                  <a:cubicBezTo>
                    <a:pt x="74138" y="824"/>
                    <a:pt x="57543" y="0"/>
                    <a:pt x="370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a:off x="6219054" y="2870341"/>
              <a:ext cx="18284" cy="27901"/>
            </a:xfrm>
            <a:custGeom>
              <a:avLst/>
              <a:gdLst/>
              <a:ahLst/>
              <a:cxnLst/>
              <a:rect l="l" t="t" r="r" b="b"/>
              <a:pathLst>
                <a:path w="540" h="824" extrusionOk="0">
                  <a:moveTo>
                    <a:pt x="286" y="0"/>
                  </a:moveTo>
                  <a:cubicBezTo>
                    <a:pt x="128" y="0"/>
                    <a:pt x="1" y="190"/>
                    <a:pt x="1" y="412"/>
                  </a:cubicBezTo>
                  <a:cubicBezTo>
                    <a:pt x="1" y="634"/>
                    <a:pt x="128" y="824"/>
                    <a:pt x="286" y="824"/>
                  </a:cubicBezTo>
                  <a:cubicBezTo>
                    <a:pt x="381" y="824"/>
                    <a:pt x="476" y="729"/>
                    <a:pt x="539" y="602"/>
                  </a:cubicBezTo>
                  <a:lnTo>
                    <a:pt x="28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a:off x="6219054" y="3051560"/>
              <a:ext cx="13984" cy="10767"/>
            </a:xfrm>
            <a:custGeom>
              <a:avLst/>
              <a:gdLst/>
              <a:ahLst/>
              <a:cxnLst/>
              <a:rect l="l" t="t" r="r" b="b"/>
              <a:pathLst>
                <a:path w="413" h="318" extrusionOk="0">
                  <a:moveTo>
                    <a:pt x="1" y="0"/>
                  </a:moveTo>
                  <a:cubicBezTo>
                    <a:pt x="33" y="190"/>
                    <a:pt x="159" y="317"/>
                    <a:pt x="286" y="317"/>
                  </a:cubicBezTo>
                  <a:cubicBezTo>
                    <a:pt x="349" y="317"/>
                    <a:pt x="381" y="317"/>
                    <a:pt x="413" y="285"/>
                  </a:cubicBezTo>
                  <a:cubicBezTo>
                    <a:pt x="349" y="222"/>
                    <a:pt x="191" y="127"/>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a:off x="6219054" y="3090160"/>
              <a:ext cx="9684" cy="20418"/>
            </a:xfrm>
            <a:custGeom>
              <a:avLst/>
              <a:gdLst/>
              <a:ahLst/>
              <a:cxnLst/>
              <a:rect l="l" t="t" r="r" b="b"/>
              <a:pathLst>
                <a:path w="286" h="603" extrusionOk="0">
                  <a:moveTo>
                    <a:pt x="286" y="0"/>
                  </a:moveTo>
                  <a:cubicBezTo>
                    <a:pt x="128" y="0"/>
                    <a:pt x="1" y="159"/>
                    <a:pt x="1" y="412"/>
                  </a:cubicBezTo>
                  <a:cubicBezTo>
                    <a:pt x="1" y="475"/>
                    <a:pt x="1" y="539"/>
                    <a:pt x="33" y="602"/>
                  </a:cubicBezTo>
                  <a:lnTo>
                    <a:pt x="28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a:off x="6202971" y="2813490"/>
              <a:ext cx="3251" cy="1117"/>
            </a:xfrm>
            <a:custGeom>
              <a:avLst/>
              <a:gdLst/>
              <a:ahLst/>
              <a:cxnLst/>
              <a:rect l="l" t="t" r="r" b="b"/>
              <a:pathLst>
                <a:path w="96" h="33" extrusionOk="0">
                  <a:moveTo>
                    <a:pt x="1" y="1"/>
                  </a:moveTo>
                  <a:cubicBezTo>
                    <a:pt x="32" y="1"/>
                    <a:pt x="64" y="33"/>
                    <a:pt x="96" y="33"/>
                  </a:cubicBezTo>
                  <a:cubicBezTo>
                    <a:pt x="64" y="33"/>
                    <a:pt x="32" y="1"/>
                    <a:pt x="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a:off x="6137553" y="2821007"/>
              <a:ext cx="19368" cy="22551"/>
            </a:xfrm>
            <a:custGeom>
              <a:avLst/>
              <a:gdLst/>
              <a:ahLst/>
              <a:cxnLst/>
              <a:rect l="l" t="t" r="r" b="b"/>
              <a:pathLst>
                <a:path w="572" h="666" extrusionOk="0">
                  <a:moveTo>
                    <a:pt x="64" y="1"/>
                  </a:moveTo>
                  <a:cubicBezTo>
                    <a:pt x="1" y="64"/>
                    <a:pt x="1" y="159"/>
                    <a:pt x="1" y="254"/>
                  </a:cubicBezTo>
                  <a:cubicBezTo>
                    <a:pt x="1" y="476"/>
                    <a:pt x="128" y="666"/>
                    <a:pt x="286" y="666"/>
                  </a:cubicBezTo>
                  <a:cubicBezTo>
                    <a:pt x="444" y="666"/>
                    <a:pt x="571" y="476"/>
                    <a:pt x="571" y="254"/>
                  </a:cubicBezTo>
                  <a:cubicBezTo>
                    <a:pt x="571" y="159"/>
                    <a:pt x="539" y="64"/>
                    <a:pt x="47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a:off x="6178321" y="2815657"/>
              <a:ext cx="20418" cy="27901"/>
            </a:xfrm>
            <a:custGeom>
              <a:avLst/>
              <a:gdLst/>
              <a:ahLst/>
              <a:cxnLst/>
              <a:rect l="l" t="t" r="r" b="b"/>
              <a:pathLst>
                <a:path w="603" h="824" extrusionOk="0">
                  <a:moveTo>
                    <a:pt x="317" y="0"/>
                  </a:moveTo>
                  <a:cubicBezTo>
                    <a:pt x="285" y="0"/>
                    <a:pt x="254" y="32"/>
                    <a:pt x="222" y="32"/>
                  </a:cubicBezTo>
                  <a:cubicBezTo>
                    <a:pt x="95" y="64"/>
                    <a:pt x="0" y="222"/>
                    <a:pt x="0" y="412"/>
                  </a:cubicBezTo>
                  <a:cubicBezTo>
                    <a:pt x="0" y="634"/>
                    <a:pt x="127" y="824"/>
                    <a:pt x="285" y="824"/>
                  </a:cubicBezTo>
                  <a:cubicBezTo>
                    <a:pt x="444" y="824"/>
                    <a:pt x="570" y="634"/>
                    <a:pt x="570"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a:off x="6157937"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a:off x="6199754"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a:off x="6137553" y="2870341"/>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a:off x="6178321" y="2870341"/>
              <a:ext cx="20418" cy="27901"/>
            </a:xfrm>
            <a:custGeom>
              <a:avLst/>
              <a:gdLst/>
              <a:ahLst/>
              <a:cxnLst/>
              <a:rect l="l" t="t" r="r" b="b"/>
              <a:pathLst>
                <a:path w="603" h="824" extrusionOk="0">
                  <a:moveTo>
                    <a:pt x="285" y="0"/>
                  </a:moveTo>
                  <a:cubicBezTo>
                    <a:pt x="127" y="0"/>
                    <a:pt x="0" y="190"/>
                    <a:pt x="0" y="412"/>
                  </a:cubicBezTo>
                  <a:cubicBezTo>
                    <a:pt x="0" y="634"/>
                    <a:pt x="127" y="824"/>
                    <a:pt x="285" y="824"/>
                  </a:cubicBezTo>
                  <a:cubicBezTo>
                    <a:pt x="475" y="824"/>
                    <a:pt x="602" y="634"/>
                    <a:pt x="602"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a:off x="6157937" y="289820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a:off x="6199754" y="2898208"/>
              <a:ext cx="19334" cy="23634"/>
            </a:xfrm>
            <a:custGeom>
              <a:avLst/>
              <a:gdLst/>
              <a:ahLst/>
              <a:cxnLst/>
              <a:rect l="l" t="t" r="r" b="b"/>
              <a:pathLst>
                <a:path w="571" h="698" extrusionOk="0">
                  <a:moveTo>
                    <a:pt x="286" y="1"/>
                  </a:moveTo>
                  <a:cubicBezTo>
                    <a:pt x="127" y="1"/>
                    <a:pt x="1" y="191"/>
                    <a:pt x="1" y="412"/>
                  </a:cubicBezTo>
                  <a:cubicBezTo>
                    <a:pt x="1" y="507"/>
                    <a:pt x="32" y="634"/>
                    <a:pt x="64" y="697"/>
                  </a:cubicBezTo>
                  <a:cubicBezTo>
                    <a:pt x="254" y="539"/>
                    <a:pt x="412" y="412"/>
                    <a:pt x="571" y="317"/>
                  </a:cubicBezTo>
                  <a:cubicBezTo>
                    <a:pt x="539" y="127"/>
                    <a:pt x="412"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a:off x="6137553" y="2925025"/>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a:off x="6178321" y="2925973"/>
              <a:ext cx="16117" cy="19469"/>
            </a:xfrm>
            <a:custGeom>
              <a:avLst/>
              <a:gdLst/>
              <a:ahLst/>
              <a:cxnLst/>
              <a:rect l="l" t="t" r="r" b="b"/>
              <a:pathLst>
                <a:path w="476" h="575" extrusionOk="0">
                  <a:moveTo>
                    <a:pt x="251" y="1"/>
                  </a:moveTo>
                  <a:cubicBezTo>
                    <a:pt x="109" y="1"/>
                    <a:pt x="0" y="179"/>
                    <a:pt x="0" y="384"/>
                  </a:cubicBezTo>
                  <a:cubicBezTo>
                    <a:pt x="0" y="447"/>
                    <a:pt x="0" y="511"/>
                    <a:pt x="32" y="574"/>
                  </a:cubicBezTo>
                  <a:cubicBezTo>
                    <a:pt x="159" y="416"/>
                    <a:pt x="317" y="226"/>
                    <a:pt x="475" y="99"/>
                  </a:cubicBezTo>
                  <a:cubicBezTo>
                    <a:pt x="444" y="36"/>
                    <a:pt x="349" y="4"/>
                    <a:pt x="285" y="4"/>
                  </a:cubicBezTo>
                  <a:cubicBezTo>
                    <a:pt x="274" y="2"/>
                    <a:pt x="262" y="1"/>
                    <a:pt x="2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a:off x="6157937" y="2952892"/>
              <a:ext cx="15068" cy="26851"/>
            </a:xfrm>
            <a:custGeom>
              <a:avLst/>
              <a:gdLst/>
              <a:ahLst/>
              <a:cxnLst/>
              <a:rect l="l" t="t" r="r" b="b"/>
              <a:pathLst>
                <a:path w="445" h="793" extrusionOk="0">
                  <a:moveTo>
                    <a:pt x="286" y="1"/>
                  </a:moveTo>
                  <a:cubicBezTo>
                    <a:pt x="127" y="1"/>
                    <a:pt x="1" y="191"/>
                    <a:pt x="1" y="413"/>
                  </a:cubicBezTo>
                  <a:cubicBezTo>
                    <a:pt x="1" y="603"/>
                    <a:pt x="96" y="761"/>
                    <a:pt x="222" y="793"/>
                  </a:cubicBezTo>
                  <a:cubicBezTo>
                    <a:pt x="222" y="539"/>
                    <a:pt x="317" y="318"/>
                    <a:pt x="444" y="64"/>
                  </a:cubicBezTo>
                  <a:cubicBezTo>
                    <a:pt x="412" y="33"/>
                    <a:pt x="349"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a:off x="6137553" y="2980793"/>
              <a:ext cx="19368" cy="26817"/>
            </a:xfrm>
            <a:custGeom>
              <a:avLst/>
              <a:gdLst/>
              <a:ahLst/>
              <a:cxnLst/>
              <a:rect l="l" t="t" r="r" b="b"/>
              <a:pathLst>
                <a:path w="572" h="792"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4"/>
            <p:cNvSpPr/>
            <p:nvPr/>
          </p:nvSpPr>
          <p:spPr>
            <a:xfrm>
              <a:off x="6157937" y="300757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4"/>
            <p:cNvSpPr/>
            <p:nvPr/>
          </p:nvSpPr>
          <p:spPr>
            <a:xfrm>
              <a:off x="6137553" y="3035477"/>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4"/>
            <p:cNvSpPr/>
            <p:nvPr/>
          </p:nvSpPr>
          <p:spPr>
            <a:xfrm>
              <a:off x="6178321" y="3035477"/>
              <a:ext cx="20418" cy="26851"/>
            </a:xfrm>
            <a:custGeom>
              <a:avLst/>
              <a:gdLst/>
              <a:ahLst/>
              <a:cxnLst/>
              <a:rect l="l" t="t" r="r" b="b"/>
              <a:pathLst>
                <a:path w="603" h="793" extrusionOk="0">
                  <a:moveTo>
                    <a:pt x="285" y="0"/>
                  </a:moveTo>
                  <a:cubicBezTo>
                    <a:pt x="127" y="0"/>
                    <a:pt x="0" y="159"/>
                    <a:pt x="0" y="380"/>
                  </a:cubicBezTo>
                  <a:cubicBezTo>
                    <a:pt x="0" y="602"/>
                    <a:pt x="127" y="792"/>
                    <a:pt x="285" y="792"/>
                  </a:cubicBezTo>
                  <a:cubicBezTo>
                    <a:pt x="475" y="792"/>
                    <a:pt x="602" y="602"/>
                    <a:pt x="602" y="380"/>
                  </a:cubicBezTo>
                  <a:cubicBezTo>
                    <a:pt x="602"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4"/>
            <p:cNvSpPr/>
            <p:nvPr/>
          </p:nvSpPr>
          <p:spPr>
            <a:xfrm>
              <a:off x="6157937"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p:cNvSpPr/>
            <p:nvPr/>
          </p:nvSpPr>
          <p:spPr>
            <a:xfrm>
              <a:off x="6199754"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p:cNvSpPr/>
            <p:nvPr/>
          </p:nvSpPr>
          <p:spPr>
            <a:xfrm>
              <a:off x="6137553" y="3090160"/>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a:off x="6178321" y="3090160"/>
              <a:ext cx="20418" cy="26851"/>
            </a:xfrm>
            <a:custGeom>
              <a:avLst/>
              <a:gdLst/>
              <a:ahLst/>
              <a:cxnLst/>
              <a:rect l="l" t="t" r="r" b="b"/>
              <a:pathLst>
                <a:path w="603" h="793" extrusionOk="0">
                  <a:moveTo>
                    <a:pt x="285" y="0"/>
                  </a:moveTo>
                  <a:cubicBezTo>
                    <a:pt x="127" y="0"/>
                    <a:pt x="0" y="159"/>
                    <a:pt x="0" y="380"/>
                  </a:cubicBezTo>
                  <a:cubicBezTo>
                    <a:pt x="0" y="602"/>
                    <a:pt x="127" y="792"/>
                    <a:pt x="285" y="792"/>
                  </a:cubicBezTo>
                  <a:cubicBezTo>
                    <a:pt x="475" y="792"/>
                    <a:pt x="602" y="602"/>
                    <a:pt x="602" y="380"/>
                  </a:cubicBezTo>
                  <a:cubicBezTo>
                    <a:pt x="602"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4"/>
            <p:cNvSpPr/>
            <p:nvPr/>
          </p:nvSpPr>
          <p:spPr>
            <a:xfrm>
              <a:off x="6157937" y="3116978"/>
              <a:ext cx="19334" cy="24684"/>
            </a:xfrm>
            <a:custGeom>
              <a:avLst/>
              <a:gdLst/>
              <a:ahLst/>
              <a:cxnLst/>
              <a:rect l="l" t="t" r="r" b="b"/>
              <a:pathLst>
                <a:path w="571" h="729" extrusionOk="0">
                  <a:moveTo>
                    <a:pt x="286" y="0"/>
                  </a:moveTo>
                  <a:cubicBezTo>
                    <a:pt x="127" y="0"/>
                    <a:pt x="1" y="190"/>
                    <a:pt x="1" y="412"/>
                  </a:cubicBezTo>
                  <a:cubicBezTo>
                    <a:pt x="1" y="539"/>
                    <a:pt x="32" y="634"/>
                    <a:pt x="64" y="697"/>
                  </a:cubicBezTo>
                  <a:cubicBezTo>
                    <a:pt x="222" y="697"/>
                    <a:pt x="349" y="729"/>
                    <a:pt x="444" y="729"/>
                  </a:cubicBezTo>
                  <a:cubicBezTo>
                    <a:pt x="539" y="665"/>
                    <a:pt x="571" y="539"/>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a:off x="6199754" y="3116978"/>
              <a:ext cx="16117" cy="26817"/>
            </a:xfrm>
            <a:custGeom>
              <a:avLst/>
              <a:gdLst/>
              <a:ahLst/>
              <a:cxnLst/>
              <a:rect l="l" t="t" r="r" b="b"/>
              <a:pathLst>
                <a:path w="476" h="792" extrusionOk="0">
                  <a:moveTo>
                    <a:pt x="286" y="0"/>
                  </a:moveTo>
                  <a:cubicBezTo>
                    <a:pt x="127" y="0"/>
                    <a:pt x="1" y="190"/>
                    <a:pt x="1" y="412"/>
                  </a:cubicBezTo>
                  <a:cubicBezTo>
                    <a:pt x="1" y="602"/>
                    <a:pt x="64" y="760"/>
                    <a:pt x="191" y="792"/>
                  </a:cubicBezTo>
                  <a:lnTo>
                    <a:pt x="476" y="127"/>
                  </a:lnTo>
                  <a:cubicBezTo>
                    <a:pt x="412" y="64"/>
                    <a:pt x="349"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a:off x="6187971" y="3144844"/>
              <a:ext cx="3251" cy="34"/>
            </a:xfrm>
            <a:custGeom>
              <a:avLst/>
              <a:gdLst/>
              <a:ahLst/>
              <a:cxnLst/>
              <a:rect l="l" t="t" r="r" b="b"/>
              <a:pathLst>
                <a:path w="96" h="1" extrusionOk="0">
                  <a:moveTo>
                    <a:pt x="0" y="1"/>
                  </a:moveTo>
                  <a:cubicBezTo>
                    <a:pt x="32" y="1"/>
                    <a:pt x="64" y="1"/>
                    <a:pt x="95" y="1"/>
                  </a:cubicBezTo>
                  <a:cubicBezTo>
                    <a:pt x="64" y="1"/>
                    <a:pt x="32" y="1"/>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4"/>
            <p:cNvSpPr/>
            <p:nvPr/>
          </p:nvSpPr>
          <p:spPr>
            <a:xfrm>
              <a:off x="6075386" y="2689123"/>
              <a:ext cx="10734" cy="17167"/>
            </a:xfrm>
            <a:custGeom>
              <a:avLst/>
              <a:gdLst/>
              <a:ahLst/>
              <a:cxnLst/>
              <a:rect l="l" t="t" r="r" b="b"/>
              <a:pathLst>
                <a:path w="317" h="507" extrusionOk="0">
                  <a:moveTo>
                    <a:pt x="32" y="0"/>
                  </a:moveTo>
                  <a:cubicBezTo>
                    <a:pt x="32" y="32"/>
                    <a:pt x="0" y="64"/>
                    <a:pt x="0" y="95"/>
                  </a:cubicBezTo>
                  <a:cubicBezTo>
                    <a:pt x="0" y="285"/>
                    <a:pt x="95" y="444"/>
                    <a:pt x="222" y="507"/>
                  </a:cubicBezTo>
                  <a:cubicBezTo>
                    <a:pt x="254" y="349"/>
                    <a:pt x="285" y="254"/>
                    <a:pt x="285" y="254"/>
                  </a:cubicBezTo>
                  <a:cubicBezTo>
                    <a:pt x="317" y="190"/>
                    <a:pt x="285" y="95"/>
                    <a:pt x="222" y="64"/>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4"/>
            <p:cNvSpPr/>
            <p:nvPr/>
          </p:nvSpPr>
          <p:spPr>
            <a:xfrm>
              <a:off x="6055002"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1" y="634"/>
                    <a:pt x="571" y="413"/>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4"/>
            <p:cNvSpPr/>
            <p:nvPr/>
          </p:nvSpPr>
          <p:spPr>
            <a:xfrm>
              <a:off x="6075386" y="2738457"/>
              <a:ext cx="3251" cy="17167"/>
            </a:xfrm>
            <a:custGeom>
              <a:avLst/>
              <a:gdLst/>
              <a:ahLst/>
              <a:cxnLst/>
              <a:rect l="l" t="t" r="r" b="b"/>
              <a:pathLst>
                <a:path w="96" h="507" extrusionOk="0">
                  <a:moveTo>
                    <a:pt x="95" y="0"/>
                  </a:moveTo>
                  <a:lnTo>
                    <a:pt x="95" y="0"/>
                  </a:lnTo>
                  <a:cubicBezTo>
                    <a:pt x="32" y="63"/>
                    <a:pt x="0" y="158"/>
                    <a:pt x="0" y="285"/>
                  </a:cubicBezTo>
                  <a:cubicBezTo>
                    <a:pt x="0" y="348"/>
                    <a:pt x="32" y="443"/>
                    <a:pt x="64" y="507"/>
                  </a:cubicBezTo>
                  <a:cubicBezTo>
                    <a:pt x="64" y="348"/>
                    <a:pt x="64" y="158"/>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4"/>
            <p:cNvSpPr/>
            <p:nvPr/>
          </p:nvSpPr>
          <p:spPr>
            <a:xfrm>
              <a:off x="6055002"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1" y="63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4"/>
            <p:cNvSpPr/>
            <p:nvPr/>
          </p:nvSpPr>
          <p:spPr>
            <a:xfrm>
              <a:off x="6075386" y="3230646"/>
              <a:ext cx="7517" cy="22551"/>
            </a:xfrm>
            <a:custGeom>
              <a:avLst/>
              <a:gdLst/>
              <a:ahLst/>
              <a:cxnLst/>
              <a:rect l="l" t="t" r="r" b="b"/>
              <a:pathLst>
                <a:path w="222" h="666" extrusionOk="0">
                  <a:moveTo>
                    <a:pt x="95" y="0"/>
                  </a:moveTo>
                  <a:cubicBezTo>
                    <a:pt x="64" y="63"/>
                    <a:pt x="0" y="190"/>
                    <a:pt x="0" y="285"/>
                  </a:cubicBezTo>
                  <a:cubicBezTo>
                    <a:pt x="0" y="475"/>
                    <a:pt x="95" y="633"/>
                    <a:pt x="222" y="665"/>
                  </a:cubicBezTo>
                  <a:cubicBezTo>
                    <a:pt x="190" y="507"/>
                    <a:pt x="127" y="253"/>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6055002" y="3254212"/>
              <a:ext cx="19334" cy="24718"/>
            </a:xfrm>
            <a:custGeom>
              <a:avLst/>
              <a:gdLst/>
              <a:ahLst/>
              <a:cxnLst/>
              <a:rect l="l" t="t" r="r" b="b"/>
              <a:pathLst>
                <a:path w="571" h="730" extrusionOk="0">
                  <a:moveTo>
                    <a:pt x="285" y="1"/>
                  </a:moveTo>
                  <a:cubicBezTo>
                    <a:pt x="127" y="1"/>
                    <a:pt x="0" y="191"/>
                    <a:pt x="0" y="412"/>
                  </a:cubicBezTo>
                  <a:cubicBezTo>
                    <a:pt x="0" y="539"/>
                    <a:pt x="64" y="666"/>
                    <a:pt x="127" y="729"/>
                  </a:cubicBezTo>
                  <a:lnTo>
                    <a:pt x="571" y="539"/>
                  </a:lnTo>
                  <a:cubicBezTo>
                    <a:pt x="571" y="507"/>
                    <a:pt x="571" y="44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a:off x="6014269" y="2663389"/>
              <a:ext cx="19334" cy="16117"/>
            </a:xfrm>
            <a:custGeom>
              <a:avLst/>
              <a:gdLst/>
              <a:ahLst/>
              <a:cxnLst/>
              <a:rect l="l" t="t" r="r" b="b"/>
              <a:pathLst>
                <a:path w="571" h="476" extrusionOk="0">
                  <a:moveTo>
                    <a:pt x="32" y="0"/>
                  </a:moveTo>
                  <a:cubicBezTo>
                    <a:pt x="0" y="0"/>
                    <a:pt x="0" y="32"/>
                    <a:pt x="0" y="64"/>
                  </a:cubicBezTo>
                  <a:cubicBezTo>
                    <a:pt x="0" y="285"/>
                    <a:pt x="158" y="475"/>
                    <a:pt x="317" y="475"/>
                  </a:cubicBezTo>
                  <a:cubicBezTo>
                    <a:pt x="412" y="475"/>
                    <a:pt x="538" y="349"/>
                    <a:pt x="570" y="222"/>
                  </a:cubicBezTo>
                  <a:lnTo>
                    <a:pt x="3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4"/>
            <p:cNvSpPr/>
            <p:nvPr/>
          </p:nvSpPr>
          <p:spPr>
            <a:xfrm>
              <a:off x="5993885"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a:off x="6035702"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p:nvPr/>
          </p:nvSpPr>
          <p:spPr>
            <a:xfrm>
              <a:off x="5973501" y="270625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6014269" y="2706256"/>
              <a:ext cx="20384" cy="27935"/>
            </a:xfrm>
            <a:custGeom>
              <a:avLst/>
              <a:gdLst/>
              <a:ahLst/>
              <a:cxnLst/>
              <a:rect l="l" t="t" r="r" b="b"/>
              <a:pathLst>
                <a:path w="602" h="825" extrusionOk="0">
                  <a:moveTo>
                    <a:pt x="317" y="1"/>
                  </a:moveTo>
                  <a:cubicBezTo>
                    <a:pt x="127" y="1"/>
                    <a:pt x="0" y="191"/>
                    <a:pt x="0" y="413"/>
                  </a:cubicBezTo>
                  <a:cubicBezTo>
                    <a:pt x="0" y="634"/>
                    <a:pt x="127" y="824"/>
                    <a:pt x="317" y="824"/>
                  </a:cubicBezTo>
                  <a:cubicBezTo>
                    <a:pt x="475" y="824"/>
                    <a:pt x="602" y="634"/>
                    <a:pt x="602" y="413"/>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5993885"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a:off x="6035702"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a:off x="5973501" y="319952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6014269" y="3199528"/>
              <a:ext cx="20384" cy="26851"/>
            </a:xfrm>
            <a:custGeom>
              <a:avLst/>
              <a:gdLst/>
              <a:ahLst/>
              <a:cxnLst/>
              <a:rect l="l" t="t" r="r" b="b"/>
              <a:pathLst>
                <a:path w="602" h="793" extrusionOk="0">
                  <a:moveTo>
                    <a:pt x="317" y="1"/>
                  </a:moveTo>
                  <a:cubicBezTo>
                    <a:pt x="127" y="1"/>
                    <a:pt x="0" y="191"/>
                    <a:pt x="0" y="412"/>
                  </a:cubicBezTo>
                  <a:cubicBezTo>
                    <a:pt x="0" y="634"/>
                    <a:pt x="127" y="792"/>
                    <a:pt x="317" y="792"/>
                  </a:cubicBezTo>
                  <a:cubicBezTo>
                    <a:pt x="475" y="792"/>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5993885"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4"/>
            <p:cNvSpPr/>
            <p:nvPr/>
          </p:nvSpPr>
          <p:spPr>
            <a:xfrm>
              <a:off x="6035702"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5974585" y="3254212"/>
              <a:ext cx="18251" cy="25767"/>
            </a:xfrm>
            <a:custGeom>
              <a:avLst/>
              <a:gdLst/>
              <a:ahLst/>
              <a:cxnLst/>
              <a:rect l="l" t="t" r="r" b="b"/>
              <a:pathLst>
                <a:path w="539" h="761" extrusionOk="0">
                  <a:moveTo>
                    <a:pt x="254" y="1"/>
                  </a:moveTo>
                  <a:cubicBezTo>
                    <a:pt x="127" y="1"/>
                    <a:pt x="32" y="96"/>
                    <a:pt x="0" y="222"/>
                  </a:cubicBezTo>
                  <a:cubicBezTo>
                    <a:pt x="159" y="412"/>
                    <a:pt x="285" y="571"/>
                    <a:pt x="412" y="761"/>
                  </a:cubicBezTo>
                  <a:cubicBezTo>
                    <a:pt x="475" y="666"/>
                    <a:pt x="539" y="539"/>
                    <a:pt x="539" y="412"/>
                  </a:cubicBezTo>
                  <a:cubicBezTo>
                    <a:pt x="539" y="191"/>
                    <a:pt x="412"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6014269" y="3254212"/>
              <a:ext cx="20384" cy="26851"/>
            </a:xfrm>
            <a:custGeom>
              <a:avLst/>
              <a:gdLst/>
              <a:ahLst/>
              <a:cxnLst/>
              <a:rect l="l" t="t" r="r" b="b"/>
              <a:pathLst>
                <a:path w="602" h="793" extrusionOk="0">
                  <a:moveTo>
                    <a:pt x="317" y="1"/>
                  </a:moveTo>
                  <a:cubicBezTo>
                    <a:pt x="127" y="1"/>
                    <a:pt x="0" y="191"/>
                    <a:pt x="0" y="412"/>
                  </a:cubicBezTo>
                  <a:cubicBezTo>
                    <a:pt x="0" y="634"/>
                    <a:pt x="127" y="793"/>
                    <a:pt x="317" y="793"/>
                  </a:cubicBezTo>
                  <a:cubicBezTo>
                    <a:pt x="475" y="793"/>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5994935" y="3282113"/>
              <a:ext cx="18284" cy="19334"/>
            </a:xfrm>
            <a:custGeom>
              <a:avLst/>
              <a:gdLst/>
              <a:ahLst/>
              <a:cxnLst/>
              <a:rect l="l" t="t" r="r" b="b"/>
              <a:pathLst>
                <a:path w="540" h="571" extrusionOk="0">
                  <a:moveTo>
                    <a:pt x="254" y="0"/>
                  </a:moveTo>
                  <a:cubicBezTo>
                    <a:pt x="159" y="0"/>
                    <a:pt x="33" y="95"/>
                    <a:pt x="1" y="222"/>
                  </a:cubicBezTo>
                  <a:cubicBezTo>
                    <a:pt x="96" y="380"/>
                    <a:pt x="159" y="475"/>
                    <a:pt x="159" y="475"/>
                  </a:cubicBezTo>
                  <a:cubicBezTo>
                    <a:pt x="191" y="539"/>
                    <a:pt x="286" y="570"/>
                    <a:pt x="349" y="570"/>
                  </a:cubicBezTo>
                  <a:lnTo>
                    <a:pt x="539" y="475"/>
                  </a:lnTo>
                  <a:cubicBezTo>
                    <a:pt x="539" y="444"/>
                    <a:pt x="539" y="412"/>
                    <a:pt x="539" y="380"/>
                  </a:cubicBezTo>
                  <a:cubicBezTo>
                    <a:pt x="539" y="159"/>
                    <a:pt x="413"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6036786" y="3282113"/>
              <a:ext cx="12901" cy="6467"/>
            </a:xfrm>
            <a:custGeom>
              <a:avLst/>
              <a:gdLst/>
              <a:ahLst/>
              <a:cxnLst/>
              <a:rect l="l" t="t" r="r" b="b"/>
              <a:pathLst>
                <a:path w="381" h="191" extrusionOk="0">
                  <a:moveTo>
                    <a:pt x="253" y="0"/>
                  </a:moveTo>
                  <a:cubicBezTo>
                    <a:pt x="158" y="0"/>
                    <a:pt x="63" y="64"/>
                    <a:pt x="0" y="190"/>
                  </a:cubicBezTo>
                  <a:lnTo>
                    <a:pt x="380" y="32"/>
                  </a:lnTo>
                  <a:cubicBezTo>
                    <a:pt x="348" y="0"/>
                    <a:pt x="285" y="0"/>
                    <a:pt x="25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5892000" y="2722373"/>
              <a:ext cx="16117" cy="11817"/>
            </a:xfrm>
            <a:custGeom>
              <a:avLst/>
              <a:gdLst/>
              <a:ahLst/>
              <a:cxnLst/>
              <a:rect l="l" t="t" r="r" b="b"/>
              <a:pathLst>
                <a:path w="476" h="349" extrusionOk="0">
                  <a:moveTo>
                    <a:pt x="1" y="0"/>
                  </a:moveTo>
                  <a:cubicBezTo>
                    <a:pt x="1" y="190"/>
                    <a:pt x="127" y="348"/>
                    <a:pt x="254" y="348"/>
                  </a:cubicBezTo>
                  <a:cubicBezTo>
                    <a:pt x="349" y="348"/>
                    <a:pt x="412" y="285"/>
                    <a:pt x="476" y="222"/>
                  </a:cubicBezTo>
                  <a:cubicBezTo>
                    <a:pt x="286" y="190"/>
                    <a:pt x="127" y="95"/>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5934901" y="2719156"/>
              <a:ext cx="17201" cy="15034"/>
            </a:xfrm>
            <a:custGeom>
              <a:avLst/>
              <a:gdLst/>
              <a:ahLst/>
              <a:cxnLst/>
              <a:rect l="l" t="t" r="r" b="b"/>
              <a:pathLst>
                <a:path w="508" h="444" extrusionOk="0">
                  <a:moveTo>
                    <a:pt x="507" y="0"/>
                  </a:moveTo>
                  <a:cubicBezTo>
                    <a:pt x="349" y="127"/>
                    <a:pt x="191" y="222"/>
                    <a:pt x="1" y="285"/>
                  </a:cubicBezTo>
                  <a:cubicBezTo>
                    <a:pt x="64" y="380"/>
                    <a:pt x="127" y="443"/>
                    <a:pt x="222" y="443"/>
                  </a:cubicBezTo>
                  <a:cubicBezTo>
                    <a:pt x="381" y="443"/>
                    <a:pt x="507" y="253"/>
                    <a:pt x="507" y="32"/>
                  </a:cubicBezTo>
                  <a:lnTo>
                    <a:pt x="50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5912384" y="2734156"/>
              <a:ext cx="19334" cy="26851"/>
            </a:xfrm>
            <a:custGeom>
              <a:avLst/>
              <a:gdLst/>
              <a:ahLst/>
              <a:cxnLst/>
              <a:rect l="l" t="t" r="r" b="b"/>
              <a:pathLst>
                <a:path w="571" h="793" extrusionOk="0">
                  <a:moveTo>
                    <a:pt x="286" y="0"/>
                  </a:moveTo>
                  <a:cubicBezTo>
                    <a:pt x="127" y="0"/>
                    <a:pt x="0" y="159"/>
                    <a:pt x="0" y="380"/>
                  </a:cubicBezTo>
                  <a:cubicBezTo>
                    <a:pt x="0"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5953118" y="2734156"/>
              <a:ext cx="20418" cy="26851"/>
            </a:xfrm>
            <a:custGeom>
              <a:avLst/>
              <a:gdLst/>
              <a:ahLst/>
              <a:cxnLst/>
              <a:rect l="l" t="t" r="r" b="b"/>
              <a:pathLst>
                <a:path w="603" h="793" extrusionOk="0">
                  <a:moveTo>
                    <a:pt x="318" y="0"/>
                  </a:moveTo>
                  <a:cubicBezTo>
                    <a:pt x="128" y="0"/>
                    <a:pt x="1" y="159"/>
                    <a:pt x="1" y="380"/>
                  </a:cubicBezTo>
                  <a:cubicBezTo>
                    <a:pt x="1" y="602"/>
                    <a:pt x="159" y="792"/>
                    <a:pt x="318" y="792"/>
                  </a:cubicBezTo>
                  <a:cubicBezTo>
                    <a:pt x="476" y="792"/>
                    <a:pt x="603" y="602"/>
                    <a:pt x="603" y="380"/>
                  </a:cubicBezTo>
                  <a:cubicBezTo>
                    <a:pt x="603" y="159"/>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5890951" y="3199528"/>
              <a:ext cx="20384" cy="26851"/>
            </a:xfrm>
            <a:custGeom>
              <a:avLst/>
              <a:gdLst/>
              <a:ahLst/>
              <a:cxnLst/>
              <a:rect l="l" t="t" r="r" b="b"/>
              <a:pathLst>
                <a:path w="602" h="793" extrusionOk="0">
                  <a:moveTo>
                    <a:pt x="285" y="1"/>
                  </a:moveTo>
                  <a:cubicBezTo>
                    <a:pt x="127" y="1"/>
                    <a:pt x="0" y="191"/>
                    <a:pt x="0" y="412"/>
                  </a:cubicBezTo>
                  <a:cubicBezTo>
                    <a:pt x="0" y="634"/>
                    <a:pt x="127" y="792"/>
                    <a:pt x="285" y="792"/>
                  </a:cubicBezTo>
                  <a:cubicBezTo>
                    <a:pt x="475" y="792"/>
                    <a:pt x="602" y="634"/>
                    <a:pt x="602" y="412"/>
                  </a:cubicBezTo>
                  <a:cubicBezTo>
                    <a:pt x="602" y="191"/>
                    <a:pt x="475"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5932768"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4"/>
            <p:cNvSpPr/>
            <p:nvPr/>
          </p:nvSpPr>
          <p:spPr>
            <a:xfrm>
              <a:off x="5916684" y="3226345"/>
              <a:ext cx="10734" cy="3251"/>
            </a:xfrm>
            <a:custGeom>
              <a:avLst/>
              <a:gdLst/>
              <a:ahLst/>
              <a:cxnLst/>
              <a:rect l="l" t="t" r="r" b="b"/>
              <a:pathLst>
                <a:path w="317" h="96" extrusionOk="0">
                  <a:moveTo>
                    <a:pt x="159" y="0"/>
                  </a:moveTo>
                  <a:cubicBezTo>
                    <a:pt x="95" y="0"/>
                    <a:pt x="63" y="32"/>
                    <a:pt x="0" y="64"/>
                  </a:cubicBezTo>
                  <a:lnTo>
                    <a:pt x="63" y="64"/>
                  </a:lnTo>
                  <a:cubicBezTo>
                    <a:pt x="159" y="64"/>
                    <a:pt x="254" y="64"/>
                    <a:pt x="317" y="95"/>
                  </a:cubicBezTo>
                  <a:cubicBezTo>
                    <a:pt x="285" y="32"/>
                    <a:pt x="222"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a:off x="5953118" y="3226345"/>
              <a:ext cx="20418" cy="26851"/>
            </a:xfrm>
            <a:custGeom>
              <a:avLst/>
              <a:gdLst/>
              <a:ahLst/>
              <a:cxnLst/>
              <a:rect l="l" t="t" r="r" b="b"/>
              <a:pathLst>
                <a:path w="603" h="793" extrusionOk="0">
                  <a:moveTo>
                    <a:pt x="318" y="0"/>
                  </a:moveTo>
                  <a:cubicBezTo>
                    <a:pt x="128" y="0"/>
                    <a:pt x="1" y="190"/>
                    <a:pt x="1" y="412"/>
                  </a:cubicBezTo>
                  <a:cubicBezTo>
                    <a:pt x="1" y="444"/>
                    <a:pt x="33" y="444"/>
                    <a:pt x="33" y="475"/>
                  </a:cubicBezTo>
                  <a:cubicBezTo>
                    <a:pt x="159" y="570"/>
                    <a:pt x="286" y="697"/>
                    <a:pt x="381" y="792"/>
                  </a:cubicBezTo>
                  <a:cubicBezTo>
                    <a:pt x="508" y="760"/>
                    <a:pt x="603" y="602"/>
                    <a:pt x="603" y="412"/>
                  </a:cubicBezTo>
                  <a:cubicBezTo>
                    <a:pt x="603" y="190"/>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a:off x="5809450" y="2661222"/>
              <a:ext cx="19334" cy="18284"/>
            </a:xfrm>
            <a:custGeom>
              <a:avLst/>
              <a:gdLst/>
              <a:ahLst/>
              <a:cxnLst/>
              <a:rect l="l" t="t" r="r" b="b"/>
              <a:pathLst>
                <a:path w="571" h="540" extrusionOk="0">
                  <a:moveTo>
                    <a:pt x="570" y="1"/>
                  </a:moveTo>
                  <a:lnTo>
                    <a:pt x="0" y="223"/>
                  </a:lnTo>
                  <a:cubicBezTo>
                    <a:pt x="32" y="381"/>
                    <a:pt x="159" y="539"/>
                    <a:pt x="285" y="539"/>
                  </a:cubicBezTo>
                  <a:cubicBezTo>
                    <a:pt x="444" y="539"/>
                    <a:pt x="570" y="349"/>
                    <a:pt x="570" y="128"/>
                  </a:cubicBezTo>
                  <a:cubicBezTo>
                    <a:pt x="570" y="64"/>
                    <a:pt x="570" y="33"/>
                    <a:pt x="57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a:off x="5829800" y="2679473"/>
              <a:ext cx="20418" cy="26817"/>
            </a:xfrm>
            <a:custGeom>
              <a:avLst/>
              <a:gdLst/>
              <a:ahLst/>
              <a:cxnLst/>
              <a:rect l="l" t="t" r="r" b="b"/>
              <a:pathLst>
                <a:path w="603" h="792" extrusionOk="0">
                  <a:moveTo>
                    <a:pt x="286" y="0"/>
                  </a:moveTo>
                  <a:cubicBezTo>
                    <a:pt x="128" y="0"/>
                    <a:pt x="1" y="159"/>
                    <a:pt x="1" y="380"/>
                  </a:cubicBezTo>
                  <a:cubicBezTo>
                    <a:pt x="1" y="602"/>
                    <a:pt x="128" y="792"/>
                    <a:pt x="286" y="792"/>
                  </a:cubicBezTo>
                  <a:cubicBezTo>
                    <a:pt x="476" y="792"/>
                    <a:pt x="603" y="602"/>
                    <a:pt x="603" y="380"/>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a:off x="5809450"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0" y="634"/>
                    <a:pt x="570" y="413"/>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5851267" y="2706256"/>
              <a:ext cx="19334" cy="27935"/>
            </a:xfrm>
            <a:custGeom>
              <a:avLst/>
              <a:gdLst/>
              <a:ahLst/>
              <a:cxnLst/>
              <a:rect l="l" t="t" r="r" b="b"/>
              <a:pathLst>
                <a:path w="571" h="825" extrusionOk="0">
                  <a:moveTo>
                    <a:pt x="285" y="1"/>
                  </a:moveTo>
                  <a:cubicBezTo>
                    <a:pt x="127" y="1"/>
                    <a:pt x="0" y="191"/>
                    <a:pt x="0" y="413"/>
                  </a:cubicBezTo>
                  <a:cubicBezTo>
                    <a:pt x="0" y="634"/>
                    <a:pt x="127" y="824"/>
                    <a:pt x="285" y="824"/>
                  </a:cubicBezTo>
                  <a:cubicBezTo>
                    <a:pt x="444" y="824"/>
                    <a:pt x="570" y="634"/>
                    <a:pt x="570" y="413"/>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5829800" y="2734156"/>
              <a:ext cx="20418" cy="26851"/>
            </a:xfrm>
            <a:custGeom>
              <a:avLst/>
              <a:gdLst/>
              <a:ahLst/>
              <a:cxnLst/>
              <a:rect l="l" t="t" r="r" b="b"/>
              <a:pathLst>
                <a:path w="603" h="793" extrusionOk="0">
                  <a:moveTo>
                    <a:pt x="286" y="0"/>
                  </a:moveTo>
                  <a:cubicBezTo>
                    <a:pt x="128" y="0"/>
                    <a:pt x="1" y="159"/>
                    <a:pt x="1" y="380"/>
                  </a:cubicBezTo>
                  <a:cubicBezTo>
                    <a:pt x="1" y="602"/>
                    <a:pt x="128" y="792"/>
                    <a:pt x="286" y="792"/>
                  </a:cubicBezTo>
                  <a:cubicBezTo>
                    <a:pt x="476" y="792"/>
                    <a:pt x="603" y="602"/>
                    <a:pt x="603" y="380"/>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5871651"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3" y="792"/>
                    <a:pt x="570" y="602"/>
                    <a:pt x="570" y="380"/>
                  </a:cubicBezTo>
                  <a:cubicBezTo>
                    <a:pt x="570" y="159"/>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5809450"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5851267" y="319952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a:off x="5829800" y="3226345"/>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76" y="824"/>
                    <a:pt x="603" y="634"/>
                    <a:pt x="603"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a:off x="5871651" y="3226345"/>
              <a:ext cx="19334" cy="23634"/>
            </a:xfrm>
            <a:custGeom>
              <a:avLst/>
              <a:gdLst/>
              <a:ahLst/>
              <a:cxnLst/>
              <a:rect l="l" t="t" r="r" b="b"/>
              <a:pathLst>
                <a:path w="571" h="698" extrusionOk="0">
                  <a:moveTo>
                    <a:pt x="285" y="0"/>
                  </a:moveTo>
                  <a:cubicBezTo>
                    <a:pt x="127" y="0"/>
                    <a:pt x="0" y="190"/>
                    <a:pt x="0" y="412"/>
                  </a:cubicBezTo>
                  <a:cubicBezTo>
                    <a:pt x="0" y="539"/>
                    <a:pt x="32" y="634"/>
                    <a:pt x="95" y="697"/>
                  </a:cubicBezTo>
                  <a:cubicBezTo>
                    <a:pt x="222" y="570"/>
                    <a:pt x="412" y="444"/>
                    <a:pt x="570" y="317"/>
                  </a:cubicBezTo>
                  <a:cubicBezTo>
                    <a:pt x="538" y="159"/>
                    <a:pt x="412"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a:off x="5809450" y="3254212"/>
              <a:ext cx="19334" cy="26851"/>
            </a:xfrm>
            <a:custGeom>
              <a:avLst/>
              <a:gdLst/>
              <a:ahLst/>
              <a:cxnLst/>
              <a:rect l="l" t="t" r="r" b="b"/>
              <a:pathLst>
                <a:path w="571" h="793" extrusionOk="0">
                  <a:moveTo>
                    <a:pt x="285" y="1"/>
                  </a:moveTo>
                  <a:cubicBezTo>
                    <a:pt x="127" y="1"/>
                    <a:pt x="0" y="191"/>
                    <a:pt x="0" y="412"/>
                  </a:cubicBezTo>
                  <a:cubicBezTo>
                    <a:pt x="0" y="634"/>
                    <a:pt x="127" y="793"/>
                    <a:pt x="285" y="793"/>
                  </a:cubicBezTo>
                  <a:cubicBezTo>
                    <a:pt x="444" y="793"/>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a:off x="5851267" y="3254212"/>
              <a:ext cx="16117" cy="21501"/>
            </a:xfrm>
            <a:custGeom>
              <a:avLst/>
              <a:gdLst/>
              <a:ahLst/>
              <a:cxnLst/>
              <a:rect l="l" t="t" r="r" b="b"/>
              <a:pathLst>
                <a:path w="476" h="635" extrusionOk="0">
                  <a:moveTo>
                    <a:pt x="285" y="1"/>
                  </a:moveTo>
                  <a:cubicBezTo>
                    <a:pt x="127" y="1"/>
                    <a:pt x="0" y="191"/>
                    <a:pt x="0" y="412"/>
                  </a:cubicBezTo>
                  <a:cubicBezTo>
                    <a:pt x="0" y="476"/>
                    <a:pt x="0" y="571"/>
                    <a:pt x="32" y="634"/>
                  </a:cubicBezTo>
                  <a:cubicBezTo>
                    <a:pt x="159" y="444"/>
                    <a:pt x="317" y="286"/>
                    <a:pt x="475" y="96"/>
                  </a:cubicBezTo>
                  <a:cubicBezTo>
                    <a:pt x="412" y="32"/>
                    <a:pt x="349"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a:off x="5829800" y="3282113"/>
              <a:ext cx="16117" cy="18657"/>
            </a:xfrm>
            <a:custGeom>
              <a:avLst/>
              <a:gdLst/>
              <a:ahLst/>
              <a:cxnLst/>
              <a:rect l="l" t="t" r="r" b="b"/>
              <a:pathLst>
                <a:path w="476" h="551" extrusionOk="0">
                  <a:moveTo>
                    <a:pt x="286" y="0"/>
                  </a:moveTo>
                  <a:cubicBezTo>
                    <a:pt x="128" y="0"/>
                    <a:pt x="1" y="159"/>
                    <a:pt x="1" y="380"/>
                  </a:cubicBezTo>
                  <a:cubicBezTo>
                    <a:pt x="1" y="444"/>
                    <a:pt x="1" y="507"/>
                    <a:pt x="33" y="539"/>
                  </a:cubicBezTo>
                  <a:cubicBezTo>
                    <a:pt x="50" y="547"/>
                    <a:pt x="69" y="551"/>
                    <a:pt x="89" y="551"/>
                  </a:cubicBezTo>
                  <a:cubicBezTo>
                    <a:pt x="142" y="551"/>
                    <a:pt x="199" y="522"/>
                    <a:pt x="223" y="475"/>
                  </a:cubicBezTo>
                  <a:cubicBezTo>
                    <a:pt x="223" y="475"/>
                    <a:pt x="318" y="317"/>
                    <a:pt x="476" y="64"/>
                  </a:cubicBezTo>
                  <a:cubicBezTo>
                    <a:pt x="444" y="32"/>
                    <a:pt x="381"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a:off x="5752599" y="2686956"/>
              <a:ext cx="15068" cy="19334"/>
            </a:xfrm>
            <a:custGeom>
              <a:avLst/>
              <a:gdLst/>
              <a:ahLst/>
              <a:cxnLst/>
              <a:rect l="l" t="t" r="r" b="b"/>
              <a:pathLst>
                <a:path w="445" h="571" extrusionOk="0">
                  <a:moveTo>
                    <a:pt x="412" y="1"/>
                  </a:moveTo>
                  <a:lnTo>
                    <a:pt x="96" y="128"/>
                  </a:lnTo>
                  <a:cubicBezTo>
                    <a:pt x="32" y="159"/>
                    <a:pt x="1" y="223"/>
                    <a:pt x="32" y="286"/>
                  </a:cubicBezTo>
                  <a:cubicBezTo>
                    <a:pt x="32" y="286"/>
                    <a:pt x="96" y="413"/>
                    <a:pt x="191" y="571"/>
                  </a:cubicBezTo>
                  <a:cubicBezTo>
                    <a:pt x="317" y="571"/>
                    <a:pt x="444" y="381"/>
                    <a:pt x="444" y="159"/>
                  </a:cubicBezTo>
                  <a:cubicBezTo>
                    <a:pt x="444" y="96"/>
                    <a:pt x="444" y="33"/>
                    <a:pt x="41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a:off x="5790150" y="2679473"/>
              <a:ext cx="19334" cy="26817"/>
            </a:xfrm>
            <a:custGeom>
              <a:avLst/>
              <a:gdLst/>
              <a:ahLst/>
              <a:cxnLst/>
              <a:rect l="l" t="t" r="r" b="b"/>
              <a:pathLst>
                <a:path w="571" h="792"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5768682" y="2706256"/>
              <a:ext cx="20418" cy="27935"/>
            </a:xfrm>
            <a:custGeom>
              <a:avLst/>
              <a:gdLst/>
              <a:ahLst/>
              <a:cxnLst/>
              <a:rect l="l" t="t" r="r" b="b"/>
              <a:pathLst>
                <a:path w="603" h="825" extrusionOk="0">
                  <a:moveTo>
                    <a:pt x="286" y="1"/>
                  </a:moveTo>
                  <a:cubicBezTo>
                    <a:pt x="128" y="1"/>
                    <a:pt x="1" y="191"/>
                    <a:pt x="1" y="413"/>
                  </a:cubicBezTo>
                  <a:cubicBezTo>
                    <a:pt x="1" y="634"/>
                    <a:pt x="128" y="824"/>
                    <a:pt x="286" y="824"/>
                  </a:cubicBezTo>
                  <a:cubicBezTo>
                    <a:pt x="444" y="824"/>
                    <a:pt x="571" y="634"/>
                    <a:pt x="571" y="413"/>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5790150" y="2734156"/>
              <a:ext cx="19334" cy="26851"/>
            </a:xfrm>
            <a:custGeom>
              <a:avLst/>
              <a:gdLst/>
              <a:ahLst/>
              <a:cxnLst/>
              <a:rect l="l" t="t" r="r" b="b"/>
              <a:pathLst>
                <a:path w="571" h="793" extrusionOk="0">
                  <a:moveTo>
                    <a:pt x="285" y="0"/>
                  </a:moveTo>
                  <a:cubicBezTo>
                    <a:pt x="127" y="0"/>
                    <a:pt x="0" y="159"/>
                    <a:pt x="0" y="380"/>
                  </a:cubicBezTo>
                  <a:cubicBezTo>
                    <a:pt x="0" y="602"/>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5768682" y="3199528"/>
              <a:ext cx="20418" cy="26851"/>
            </a:xfrm>
            <a:custGeom>
              <a:avLst/>
              <a:gdLst/>
              <a:ahLst/>
              <a:cxnLst/>
              <a:rect l="l" t="t" r="r" b="b"/>
              <a:pathLst>
                <a:path w="603" h="793" extrusionOk="0">
                  <a:moveTo>
                    <a:pt x="286" y="1"/>
                  </a:moveTo>
                  <a:cubicBezTo>
                    <a:pt x="128" y="1"/>
                    <a:pt x="1" y="191"/>
                    <a:pt x="1" y="412"/>
                  </a:cubicBezTo>
                  <a:cubicBezTo>
                    <a:pt x="1" y="634"/>
                    <a:pt x="128" y="792"/>
                    <a:pt x="286" y="792"/>
                  </a:cubicBezTo>
                  <a:cubicBezTo>
                    <a:pt x="444" y="792"/>
                    <a:pt x="571" y="634"/>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5757983" y="3232779"/>
              <a:ext cx="9684" cy="21467"/>
            </a:xfrm>
            <a:custGeom>
              <a:avLst/>
              <a:gdLst/>
              <a:ahLst/>
              <a:cxnLst/>
              <a:rect l="l" t="t" r="r" b="b"/>
              <a:pathLst>
                <a:path w="286" h="634" extrusionOk="0">
                  <a:moveTo>
                    <a:pt x="222" y="0"/>
                  </a:moveTo>
                  <a:cubicBezTo>
                    <a:pt x="158" y="222"/>
                    <a:pt x="63" y="475"/>
                    <a:pt x="0" y="634"/>
                  </a:cubicBezTo>
                  <a:cubicBezTo>
                    <a:pt x="158" y="634"/>
                    <a:pt x="285" y="444"/>
                    <a:pt x="285" y="222"/>
                  </a:cubicBezTo>
                  <a:cubicBezTo>
                    <a:pt x="285" y="127"/>
                    <a:pt x="253" y="64"/>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5790150" y="3226345"/>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5768682" y="3254212"/>
              <a:ext cx="20418" cy="25767"/>
            </a:xfrm>
            <a:custGeom>
              <a:avLst/>
              <a:gdLst/>
              <a:ahLst/>
              <a:cxnLst/>
              <a:rect l="l" t="t" r="r" b="b"/>
              <a:pathLst>
                <a:path w="603" h="761" extrusionOk="0">
                  <a:moveTo>
                    <a:pt x="286" y="1"/>
                  </a:moveTo>
                  <a:cubicBezTo>
                    <a:pt x="128" y="1"/>
                    <a:pt x="1" y="191"/>
                    <a:pt x="1" y="412"/>
                  </a:cubicBezTo>
                  <a:cubicBezTo>
                    <a:pt x="1" y="476"/>
                    <a:pt x="32" y="571"/>
                    <a:pt x="64" y="634"/>
                  </a:cubicBezTo>
                  <a:lnTo>
                    <a:pt x="413" y="761"/>
                  </a:lnTo>
                  <a:cubicBezTo>
                    <a:pt x="508" y="698"/>
                    <a:pt x="571" y="571"/>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5793366" y="3282113"/>
              <a:ext cx="15034" cy="9684"/>
            </a:xfrm>
            <a:custGeom>
              <a:avLst/>
              <a:gdLst/>
              <a:ahLst/>
              <a:cxnLst/>
              <a:rect l="l" t="t" r="r" b="b"/>
              <a:pathLst>
                <a:path w="444" h="286" extrusionOk="0">
                  <a:moveTo>
                    <a:pt x="190" y="0"/>
                  </a:moveTo>
                  <a:cubicBezTo>
                    <a:pt x="95" y="0"/>
                    <a:pt x="32" y="32"/>
                    <a:pt x="0" y="95"/>
                  </a:cubicBezTo>
                  <a:lnTo>
                    <a:pt x="444" y="285"/>
                  </a:lnTo>
                  <a:cubicBezTo>
                    <a:pt x="412" y="95"/>
                    <a:pt x="317" y="0"/>
                    <a:pt x="1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5645364" y="2816707"/>
              <a:ext cx="19334" cy="26851"/>
            </a:xfrm>
            <a:custGeom>
              <a:avLst/>
              <a:gdLst/>
              <a:ahLst/>
              <a:cxnLst/>
              <a:rect l="l" t="t" r="r" b="b"/>
              <a:pathLst>
                <a:path w="571" h="793" extrusionOk="0">
                  <a:moveTo>
                    <a:pt x="254" y="1"/>
                  </a:moveTo>
                  <a:cubicBezTo>
                    <a:pt x="96" y="33"/>
                    <a:pt x="1" y="191"/>
                    <a:pt x="1" y="381"/>
                  </a:cubicBezTo>
                  <a:cubicBezTo>
                    <a:pt x="1" y="603"/>
                    <a:pt x="128" y="793"/>
                    <a:pt x="286" y="793"/>
                  </a:cubicBezTo>
                  <a:cubicBezTo>
                    <a:pt x="444" y="793"/>
                    <a:pt x="571" y="603"/>
                    <a:pt x="571" y="381"/>
                  </a:cubicBezTo>
                  <a:cubicBezTo>
                    <a:pt x="571" y="223"/>
                    <a:pt x="508" y="96"/>
                    <a:pt x="413" y="33"/>
                  </a:cubicBezTo>
                  <a:cubicBezTo>
                    <a:pt x="349" y="1"/>
                    <a:pt x="286"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5687181" y="2819924"/>
              <a:ext cx="19368" cy="23634"/>
            </a:xfrm>
            <a:custGeom>
              <a:avLst/>
              <a:gdLst/>
              <a:ahLst/>
              <a:cxnLst/>
              <a:rect l="l" t="t" r="r" b="b"/>
              <a:pathLst>
                <a:path w="572" h="698" extrusionOk="0">
                  <a:moveTo>
                    <a:pt x="64" y="1"/>
                  </a:moveTo>
                  <a:cubicBezTo>
                    <a:pt x="33" y="96"/>
                    <a:pt x="1" y="191"/>
                    <a:pt x="1" y="286"/>
                  </a:cubicBezTo>
                  <a:cubicBezTo>
                    <a:pt x="1" y="508"/>
                    <a:pt x="128" y="698"/>
                    <a:pt x="286" y="698"/>
                  </a:cubicBezTo>
                  <a:cubicBezTo>
                    <a:pt x="444" y="698"/>
                    <a:pt x="571" y="508"/>
                    <a:pt x="571" y="286"/>
                  </a:cubicBezTo>
                  <a:cubicBezTo>
                    <a:pt x="571" y="191"/>
                    <a:pt x="539" y="64"/>
                    <a:pt x="476" y="1"/>
                  </a:cubicBezTo>
                  <a:cubicBezTo>
                    <a:pt x="392" y="1"/>
                    <a:pt x="307" y="15"/>
                    <a:pt x="213" y="15"/>
                  </a:cubicBezTo>
                  <a:cubicBezTo>
                    <a:pt x="166" y="15"/>
                    <a:pt x="117" y="11"/>
                    <a:pt x="6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5665748" y="2843524"/>
              <a:ext cx="20418" cy="26851"/>
            </a:xfrm>
            <a:custGeom>
              <a:avLst/>
              <a:gdLst/>
              <a:ahLst/>
              <a:cxnLst/>
              <a:rect l="l" t="t" r="r" b="b"/>
              <a:pathLst>
                <a:path w="603" h="793" extrusionOk="0">
                  <a:moveTo>
                    <a:pt x="317" y="1"/>
                  </a:moveTo>
                  <a:cubicBezTo>
                    <a:pt x="127" y="1"/>
                    <a:pt x="1" y="191"/>
                    <a:pt x="1" y="412"/>
                  </a:cubicBezTo>
                  <a:cubicBezTo>
                    <a:pt x="1" y="634"/>
                    <a:pt x="127" y="792"/>
                    <a:pt x="317" y="792"/>
                  </a:cubicBezTo>
                  <a:cubicBezTo>
                    <a:pt x="476" y="792"/>
                    <a:pt x="602" y="634"/>
                    <a:pt x="602" y="412"/>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5707565" y="2843524"/>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5645364" y="2870341"/>
              <a:ext cx="19334" cy="27901"/>
            </a:xfrm>
            <a:custGeom>
              <a:avLst/>
              <a:gdLst/>
              <a:ahLst/>
              <a:cxnLst/>
              <a:rect l="l" t="t" r="r" b="b"/>
              <a:pathLst>
                <a:path w="571"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5687181" y="2870341"/>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5665748" y="2898208"/>
              <a:ext cx="20418" cy="26851"/>
            </a:xfrm>
            <a:custGeom>
              <a:avLst/>
              <a:gdLst/>
              <a:ahLst/>
              <a:cxnLst/>
              <a:rect l="l" t="t" r="r" b="b"/>
              <a:pathLst>
                <a:path w="603" h="793" extrusionOk="0">
                  <a:moveTo>
                    <a:pt x="317" y="1"/>
                  </a:moveTo>
                  <a:cubicBezTo>
                    <a:pt x="127" y="1"/>
                    <a:pt x="1" y="191"/>
                    <a:pt x="1" y="412"/>
                  </a:cubicBezTo>
                  <a:cubicBezTo>
                    <a:pt x="1" y="634"/>
                    <a:pt x="127" y="792"/>
                    <a:pt x="317" y="792"/>
                  </a:cubicBezTo>
                  <a:cubicBezTo>
                    <a:pt x="476" y="792"/>
                    <a:pt x="602" y="634"/>
                    <a:pt x="602" y="412"/>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5707565" y="2898208"/>
              <a:ext cx="19334" cy="26851"/>
            </a:xfrm>
            <a:custGeom>
              <a:avLst/>
              <a:gdLst/>
              <a:ahLst/>
              <a:cxnLst/>
              <a:rect l="l" t="t" r="r" b="b"/>
              <a:pathLst>
                <a:path w="571" h="793" extrusionOk="0">
                  <a:moveTo>
                    <a:pt x="286" y="1"/>
                  </a:moveTo>
                  <a:cubicBezTo>
                    <a:pt x="127" y="1"/>
                    <a:pt x="1" y="191"/>
                    <a:pt x="1" y="412"/>
                  </a:cubicBezTo>
                  <a:cubicBezTo>
                    <a:pt x="1" y="634"/>
                    <a:pt x="127"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5647531" y="2925025"/>
              <a:ext cx="17167" cy="24684"/>
            </a:xfrm>
            <a:custGeom>
              <a:avLst/>
              <a:gdLst/>
              <a:ahLst/>
              <a:cxnLst/>
              <a:rect l="l" t="t" r="r" b="b"/>
              <a:pathLst>
                <a:path w="507" h="729" extrusionOk="0">
                  <a:moveTo>
                    <a:pt x="222" y="0"/>
                  </a:moveTo>
                  <a:cubicBezTo>
                    <a:pt x="127" y="0"/>
                    <a:pt x="32" y="95"/>
                    <a:pt x="0" y="190"/>
                  </a:cubicBezTo>
                  <a:cubicBezTo>
                    <a:pt x="159" y="349"/>
                    <a:pt x="285" y="539"/>
                    <a:pt x="412" y="729"/>
                  </a:cubicBezTo>
                  <a:cubicBezTo>
                    <a:pt x="475" y="634"/>
                    <a:pt x="507" y="539"/>
                    <a:pt x="507" y="412"/>
                  </a:cubicBezTo>
                  <a:cubicBezTo>
                    <a:pt x="507" y="190"/>
                    <a:pt x="380" y="0"/>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5687181" y="2925025"/>
              <a:ext cx="19368" cy="27901"/>
            </a:xfrm>
            <a:custGeom>
              <a:avLst/>
              <a:gdLst/>
              <a:ahLst/>
              <a:cxnLst/>
              <a:rect l="l" t="t" r="r" b="b"/>
              <a:pathLst>
                <a:path w="572"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5667881" y="2952892"/>
              <a:ext cx="18284" cy="27935"/>
            </a:xfrm>
            <a:custGeom>
              <a:avLst/>
              <a:gdLst/>
              <a:ahLst/>
              <a:cxnLst/>
              <a:rect l="l" t="t" r="r" b="b"/>
              <a:pathLst>
                <a:path w="540" h="825" extrusionOk="0">
                  <a:moveTo>
                    <a:pt x="254" y="1"/>
                  </a:moveTo>
                  <a:cubicBezTo>
                    <a:pt x="128" y="1"/>
                    <a:pt x="33" y="96"/>
                    <a:pt x="1" y="223"/>
                  </a:cubicBezTo>
                  <a:cubicBezTo>
                    <a:pt x="64" y="381"/>
                    <a:pt x="128" y="603"/>
                    <a:pt x="128" y="793"/>
                  </a:cubicBezTo>
                  <a:cubicBezTo>
                    <a:pt x="159" y="793"/>
                    <a:pt x="191" y="824"/>
                    <a:pt x="254" y="824"/>
                  </a:cubicBezTo>
                  <a:cubicBezTo>
                    <a:pt x="413" y="824"/>
                    <a:pt x="539" y="634"/>
                    <a:pt x="539" y="413"/>
                  </a:cubicBezTo>
                  <a:cubicBezTo>
                    <a:pt x="539" y="191"/>
                    <a:pt x="413"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5707565" y="2952892"/>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5687181" y="2980793"/>
              <a:ext cx="19368" cy="26817"/>
            </a:xfrm>
            <a:custGeom>
              <a:avLst/>
              <a:gdLst/>
              <a:ahLst/>
              <a:cxnLst/>
              <a:rect l="l" t="t" r="r" b="b"/>
              <a:pathLst>
                <a:path w="572" h="792"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5665748" y="3007576"/>
              <a:ext cx="20418" cy="27935"/>
            </a:xfrm>
            <a:custGeom>
              <a:avLst/>
              <a:gdLst/>
              <a:ahLst/>
              <a:cxnLst/>
              <a:rect l="l" t="t" r="r" b="b"/>
              <a:pathLst>
                <a:path w="603" h="825" extrusionOk="0">
                  <a:moveTo>
                    <a:pt x="317" y="1"/>
                  </a:moveTo>
                  <a:cubicBezTo>
                    <a:pt x="127" y="1"/>
                    <a:pt x="1" y="191"/>
                    <a:pt x="1" y="413"/>
                  </a:cubicBezTo>
                  <a:cubicBezTo>
                    <a:pt x="1" y="634"/>
                    <a:pt x="127" y="824"/>
                    <a:pt x="317" y="824"/>
                  </a:cubicBezTo>
                  <a:cubicBezTo>
                    <a:pt x="476" y="824"/>
                    <a:pt x="602" y="634"/>
                    <a:pt x="602" y="413"/>
                  </a:cubicBezTo>
                  <a:cubicBezTo>
                    <a:pt x="602" y="191"/>
                    <a:pt x="476"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5707565" y="3007576"/>
              <a:ext cx="19334" cy="27935"/>
            </a:xfrm>
            <a:custGeom>
              <a:avLst/>
              <a:gdLst/>
              <a:ahLst/>
              <a:cxnLst/>
              <a:rect l="l" t="t" r="r" b="b"/>
              <a:pathLst>
                <a:path w="571" h="825" extrusionOk="0">
                  <a:moveTo>
                    <a:pt x="286" y="1"/>
                  </a:moveTo>
                  <a:cubicBezTo>
                    <a:pt x="127" y="1"/>
                    <a:pt x="1" y="191"/>
                    <a:pt x="1" y="413"/>
                  </a:cubicBezTo>
                  <a:cubicBezTo>
                    <a:pt x="1" y="634"/>
                    <a:pt x="127" y="824"/>
                    <a:pt x="286" y="824"/>
                  </a:cubicBezTo>
                  <a:cubicBezTo>
                    <a:pt x="444" y="824"/>
                    <a:pt x="571" y="634"/>
                    <a:pt x="571" y="413"/>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5645364" y="3035477"/>
              <a:ext cx="19334" cy="26851"/>
            </a:xfrm>
            <a:custGeom>
              <a:avLst/>
              <a:gdLst/>
              <a:ahLst/>
              <a:cxnLst/>
              <a:rect l="l" t="t" r="r" b="b"/>
              <a:pathLst>
                <a:path w="571" h="793" extrusionOk="0">
                  <a:moveTo>
                    <a:pt x="286" y="0"/>
                  </a:moveTo>
                  <a:cubicBezTo>
                    <a:pt x="128" y="0"/>
                    <a:pt x="1" y="159"/>
                    <a:pt x="1" y="380"/>
                  </a:cubicBezTo>
                  <a:cubicBezTo>
                    <a:pt x="1" y="634"/>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5687181" y="3035477"/>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5665748" y="3062294"/>
              <a:ext cx="20418" cy="27901"/>
            </a:xfrm>
            <a:custGeom>
              <a:avLst/>
              <a:gdLst/>
              <a:ahLst/>
              <a:cxnLst/>
              <a:rect l="l" t="t" r="r" b="b"/>
              <a:pathLst>
                <a:path w="603" h="824" extrusionOk="0">
                  <a:moveTo>
                    <a:pt x="317" y="0"/>
                  </a:moveTo>
                  <a:cubicBezTo>
                    <a:pt x="127" y="0"/>
                    <a:pt x="1" y="190"/>
                    <a:pt x="1" y="412"/>
                  </a:cubicBezTo>
                  <a:cubicBezTo>
                    <a:pt x="1" y="633"/>
                    <a:pt x="127" y="823"/>
                    <a:pt x="317" y="823"/>
                  </a:cubicBezTo>
                  <a:cubicBezTo>
                    <a:pt x="476" y="823"/>
                    <a:pt x="602" y="633"/>
                    <a:pt x="602" y="412"/>
                  </a:cubicBezTo>
                  <a:cubicBezTo>
                    <a:pt x="602" y="190"/>
                    <a:pt x="476"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5707565" y="306229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a:off x="5645364" y="3090160"/>
              <a:ext cx="19334" cy="26851"/>
            </a:xfrm>
            <a:custGeom>
              <a:avLst/>
              <a:gdLst/>
              <a:ahLst/>
              <a:cxnLst/>
              <a:rect l="l" t="t" r="r" b="b"/>
              <a:pathLst>
                <a:path w="571" h="793" extrusionOk="0">
                  <a:moveTo>
                    <a:pt x="286" y="0"/>
                  </a:moveTo>
                  <a:cubicBezTo>
                    <a:pt x="128" y="0"/>
                    <a:pt x="1" y="159"/>
                    <a:pt x="1" y="380"/>
                  </a:cubicBezTo>
                  <a:cubicBezTo>
                    <a:pt x="1" y="634"/>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5687181" y="3090160"/>
              <a:ext cx="19368" cy="26851"/>
            </a:xfrm>
            <a:custGeom>
              <a:avLst/>
              <a:gdLst/>
              <a:ahLst/>
              <a:cxnLst/>
              <a:rect l="l" t="t" r="r" b="b"/>
              <a:pathLst>
                <a:path w="572" h="793" extrusionOk="0">
                  <a:moveTo>
                    <a:pt x="286" y="0"/>
                  </a:moveTo>
                  <a:cubicBezTo>
                    <a:pt x="128" y="0"/>
                    <a:pt x="1" y="159"/>
                    <a:pt x="1" y="380"/>
                  </a:cubicBezTo>
                  <a:cubicBezTo>
                    <a:pt x="1" y="602"/>
                    <a:pt x="128"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5665748" y="3116978"/>
              <a:ext cx="20418" cy="23600"/>
            </a:xfrm>
            <a:custGeom>
              <a:avLst/>
              <a:gdLst/>
              <a:ahLst/>
              <a:cxnLst/>
              <a:rect l="l" t="t" r="r" b="b"/>
              <a:pathLst>
                <a:path w="603" h="697" extrusionOk="0">
                  <a:moveTo>
                    <a:pt x="317" y="0"/>
                  </a:moveTo>
                  <a:cubicBezTo>
                    <a:pt x="127" y="0"/>
                    <a:pt x="1" y="190"/>
                    <a:pt x="1" y="412"/>
                  </a:cubicBezTo>
                  <a:cubicBezTo>
                    <a:pt x="1" y="539"/>
                    <a:pt x="32" y="634"/>
                    <a:pt x="96" y="697"/>
                  </a:cubicBezTo>
                  <a:cubicBezTo>
                    <a:pt x="222" y="697"/>
                    <a:pt x="381" y="665"/>
                    <a:pt x="539" y="665"/>
                  </a:cubicBezTo>
                  <a:cubicBezTo>
                    <a:pt x="571" y="602"/>
                    <a:pt x="602" y="507"/>
                    <a:pt x="602" y="412"/>
                  </a:cubicBezTo>
                  <a:cubicBezTo>
                    <a:pt x="602" y="190"/>
                    <a:pt x="476"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5707565" y="3116978"/>
              <a:ext cx="20418" cy="25767"/>
            </a:xfrm>
            <a:custGeom>
              <a:avLst/>
              <a:gdLst/>
              <a:ahLst/>
              <a:cxnLst/>
              <a:rect l="l" t="t" r="r" b="b"/>
              <a:pathLst>
                <a:path w="603" h="761" extrusionOk="0">
                  <a:moveTo>
                    <a:pt x="286" y="0"/>
                  </a:moveTo>
                  <a:cubicBezTo>
                    <a:pt x="127" y="0"/>
                    <a:pt x="1" y="190"/>
                    <a:pt x="1" y="412"/>
                  </a:cubicBezTo>
                  <a:cubicBezTo>
                    <a:pt x="1" y="539"/>
                    <a:pt x="32" y="634"/>
                    <a:pt x="96" y="697"/>
                  </a:cubicBezTo>
                  <a:cubicBezTo>
                    <a:pt x="222" y="729"/>
                    <a:pt x="317" y="729"/>
                    <a:pt x="444" y="760"/>
                  </a:cubicBezTo>
                  <a:cubicBezTo>
                    <a:pt x="539" y="697"/>
                    <a:pt x="602" y="570"/>
                    <a:pt x="602"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a:off x="5632497" y="2812441"/>
              <a:ext cx="8634" cy="3251"/>
            </a:xfrm>
            <a:custGeom>
              <a:avLst/>
              <a:gdLst/>
              <a:ahLst/>
              <a:cxnLst/>
              <a:rect l="l" t="t" r="r" b="b"/>
              <a:pathLst>
                <a:path w="255" h="96" extrusionOk="0">
                  <a:moveTo>
                    <a:pt x="159" y="0"/>
                  </a:moveTo>
                  <a:cubicBezTo>
                    <a:pt x="96" y="0"/>
                    <a:pt x="33" y="32"/>
                    <a:pt x="1" y="64"/>
                  </a:cubicBezTo>
                  <a:cubicBezTo>
                    <a:pt x="33" y="95"/>
                    <a:pt x="64" y="95"/>
                    <a:pt x="96" y="95"/>
                  </a:cubicBezTo>
                  <a:cubicBezTo>
                    <a:pt x="159" y="95"/>
                    <a:pt x="223" y="64"/>
                    <a:pt x="254" y="32"/>
                  </a:cubicBezTo>
                  <a:cubicBezTo>
                    <a:pt x="191" y="0"/>
                    <a:pt x="159"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a:off x="5622847" y="2836007"/>
              <a:ext cx="1117" cy="1117"/>
            </a:xfrm>
            <a:custGeom>
              <a:avLst/>
              <a:gdLst/>
              <a:ahLst/>
              <a:cxnLst/>
              <a:rect l="l" t="t" r="r" b="b"/>
              <a:pathLst>
                <a:path w="33" h="33" extrusionOk="0">
                  <a:moveTo>
                    <a:pt x="1" y="33"/>
                  </a:moveTo>
                  <a:cubicBezTo>
                    <a:pt x="1" y="33"/>
                    <a:pt x="33" y="1"/>
                    <a:pt x="3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5626064" y="2843524"/>
              <a:ext cx="19334" cy="26851"/>
            </a:xfrm>
            <a:custGeom>
              <a:avLst/>
              <a:gdLst/>
              <a:ahLst/>
              <a:cxnLst/>
              <a:rect l="l" t="t" r="r" b="b"/>
              <a:pathLst>
                <a:path w="571" h="793" extrusionOk="0">
                  <a:moveTo>
                    <a:pt x="286" y="1"/>
                  </a:moveTo>
                  <a:cubicBezTo>
                    <a:pt x="128" y="1"/>
                    <a:pt x="1" y="191"/>
                    <a:pt x="1" y="412"/>
                  </a:cubicBezTo>
                  <a:cubicBezTo>
                    <a:pt x="1" y="634"/>
                    <a:pt x="128"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a:off x="5604631" y="2870341"/>
              <a:ext cx="20418" cy="27901"/>
            </a:xfrm>
            <a:custGeom>
              <a:avLst/>
              <a:gdLst/>
              <a:ahLst/>
              <a:cxnLst/>
              <a:rect l="l" t="t" r="r" b="b"/>
              <a:pathLst>
                <a:path w="603" h="824" extrusionOk="0">
                  <a:moveTo>
                    <a:pt x="317" y="0"/>
                  </a:moveTo>
                  <a:cubicBezTo>
                    <a:pt x="127" y="0"/>
                    <a:pt x="0" y="190"/>
                    <a:pt x="0" y="412"/>
                  </a:cubicBezTo>
                  <a:cubicBezTo>
                    <a:pt x="0" y="634"/>
                    <a:pt x="159" y="824"/>
                    <a:pt x="317" y="824"/>
                  </a:cubicBezTo>
                  <a:cubicBezTo>
                    <a:pt x="475" y="824"/>
                    <a:pt x="602" y="634"/>
                    <a:pt x="602"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5626064" y="2898208"/>
              <a:ext cx="19334" cy="25767"/>
            </a:xfrm>
            <a:custGeom>
              <a:avLst/>
              <a:gdLst/>
              <a:ahLst/>
              <a:cxnLst/>
              <a:rect l="l" t="t" r="r" b="b"/>
              <a:pathLst>
                <a:path w="571" h="761" extrusionOk="0">
                  <a:moveTo>
                    <a:pt x="286" y="1"/>
                  </a:moveTo>
                  <a:cubicBezTo>
                    <a:pt x="128" y="1"/>
                    <a:pt x="1" y="191"/>
                    <a:pt x="1" y="412"/>
                  </a:cubicBezTo>
                  <a:cubicBezTo>
                    <a:pt x="1" y="412"/>
                    <a:pt x="1" y="444"/>
                    <a:pt x="1" y="444"/>
                  </a:cubicBezTo>
                  <a:cubicBezTo>
                    <a:pt x="128" y="539"/>
                    <a:pt x="254" y="666"/>
                    <a:pt x="381" y="761"/>
                  </a:cubicBezTo>
                  <a:cubicBezTo>
                    <a:pt x="508" y="697"/>
                    <a:pt x="571" y="571"/>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5607847" y="3047260"/>
              <a:ext cx="17201" cy="15068"/>
            </a:xfrm>
            <a:custGeom>
              <a:avLst/>
              <a:gdLst/>
              <a:ahLst/>
              <a:cxnLst/>
              <a:rect l="l" t="t" r="r" b="b"/>
              <a:pathLst>
                <a:path w="508" h="445" extrusionOk="0">
                  <a:moveTo>
                    <a:pt x="507" y="1"/>
                  </a:moveTo>
                  <a:cubicBezTo>
                    <a:pt x="285" y="159"/>
                    <a:pt x="127" y="254"/>
                    <a:pt x="0" y="317"/>
                  </a:cubicBezTo>
                  <a:cubicBezTo>
                    <a:pt x="64" y="412"/>
                    <a:pt x="127" y="444"/>
                    <a:pt x="222" y="444"/>
                  </a:cubicBezTo>
                  <a:cubicBezTo>
                    <a:pt x="380" y="444"/>
                    <a:pt x="507" y="254"/>
                    <a:pt x="507" y="32"/>
                  </a:cubicBezTo>
                  <a:cubicBezTo>
                    <a:pt x="507" y="32"/>
                    <a:pt x="507" y="1"/>
                    <a:pt x="50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a:off x="5600330" y="3065510"/>
              <a:ext cx="3251" cy="10734"/>
            </a:xfrm>
            <a:custGeom>
              <a:avLst/>
              <a:gdLst/>
              <a:ahLst/>
              <a:cxnLst/>
              <a:rect l="l" t="t" r="r" b="b"/>
              <a:pathLst>
                <a:path w="96" h="317" extrusionOk="0">
                  <a:moveTo>
                    <a:pt x="1" y="0"/>
                  </a:moveTo>
                  <a:cubicBezTo>
                    <a:pt x="1" y="32"/>
                    <a:pt x="1" y="32"/>
                    <a:pt x="1" y="63"/>
                  </a:cubicBezTo>
                  <a:lnTo>
                    <a:pt x="96" y="317"/>
                  </a:lnTo>
                  <a:cubicBezTo>
                    <a:pt x="96" y="190"/>
                    <a:pt x="64" y="63"/>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a:off x="5626064" y="3062294"/>
              <a:ext cx="19334" cy="27901"/>
            </a:xfrm>
            <a:custGeom>
              <a:avLst/>
              <a:gdLst/>
              <a:ahLst/>
              <a:cxnLst/>
              <a:rect l="l" t="t" r="r" b="b"/>
              <a:pathLst>
                <a:path w="571" h="824" extrusionOk="0">
                  <a:moveTo>
                    <a:pt x="286" y="0"/>
                  </a:moveTo>
                  <a:cubicBezTo>
                    <a:pt x="128" y="0"/>
                    <a:pt x="1" y="190"/>
                    <a:pt x="1" y="412"/>
                  </a:cubicBezTo>
                  <a:cubicBezTo>
                    <a:pt x="1" y="633"/>
                    <a:pt x="128"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4"/>
            <p:cNvSpPr/>
            <p:nvPr/>
          </p:nvSpPr>
          <p:spPr>
            <a:xfrm>
              <a:off x="5609980" y="3090160"/>
              <a:ext cx="15068" cy="25767"/>
            </a:xfrm>
            <a:custGeom>
              <a:avLst/>
              <a:gdLst/>
              <a:ahLst/>
              <a:cxnLst/>
              <a:rect l="l" t="t" r="r" b="b"/>
              <a:pathLst>
                <a:path w="445" h="761" extrusionOk="0">
                  <a:moveTo>
                    <a:pt x="159" y="0"/>
                  </a:moveTo>
                  <a:cubicBezTo>
                    <a:pt x="96" y="0"/>
                    <a:pt x="32" y="0"/>
                    <a:pt x="1" y="32"/>
                  </a:cubicBezTo>
                  <a:lnTo>
                    <a:pt x="286" y="761"/>
                  </a:lnTo>
                  <a:cubicBezTo>
                    <a:pt x="381" y="666"/>
                    <a:pt x="444" y="539"/>
                    <a:pt x="444" y="412"/>
                  </a:cubicBezTo>
                  <a:cubicBezTo>
                    <a:pt x="444" y="159"/>
                    <a:pt x="317" y="0"/>
                    <a:pt x="15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5626064" y="3116978"/>
              <a:ext cx="19334" cy="27901"/>
            </a:xfrm>
            <a:custGeom>
              <a:avLst/>
              <a:gdLst/>
              <a:ahLst/>
              <a:cxnLst/>
              <a:rect l="l" t="t" r="r" b="b"/>
              <a:pathLst>
                <a:path w="571" h="824" extrusionOk="0">
                  <a:moveTo>
                    <a:pt x="286" y="0"/>
                  </a:moveTo>
                  <a:cubicBezTo>
                    <a:pt x="128" y="0"/>
                    <a:pt x="1" y="190"/>
                    <a:pt x="1" y="380"/>
                  </a:cubicBezTo>
                  <a:lnTo>
                    <a:pt x="159" y="760"/>
                  </a:lnTo>
                  <a:cubicBezTo>
                    <a:pt x="191" y="792"/>
                    <a:pt x="223"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6055002"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1" y="633"/>
                    <a:pt x="571" y="412"/>
                  </a:cubicBezTo>
                  <a:cubicBezTo>
                    <a:pt x="571"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6075386" y="2788840"/>
              <a:ext cx="19334" cy="26851"/>
            </a:xfrm>
            <a:custGeom>
              <a:avLst/>
              <a:gdLst/>
              <a:ahLst/>
              <a:cxnLst/>
              <a:rect l="l" t="t" r="r" b="b"/>
              <a:pathLst>
                <a:path w="571" h="793" extrusionOk="0">
                  <a:moveTo>
                    <a:pt x="254" y="0"/>
                  </a:moveTo>
                  <a:cubicBezTo>
                    <a:pt x="127" y="32"/>
                    <a:pt x="0" y="191"/>
                    <a:pt x="0" y="412"/>
                  </a:cubicBezTo>
                  <a:cubicBezTo>
                    <a:pt x="0" y="634"/>
                    <a:pt x="159" y="792"/>
                    <a:pt x="317" y="792"/>
                  </a:cubicBezTo>
                  <a:cubicBezTo>
                    <a:pt x="444" y="792"/>
                    <a:pt x="539" y="666"/>
                    <a:pt x="570" y="507"/>
                  </a:cubicBezTo>
                  <a:cubicBezTo>
                    <a:pt x="570" y="507"/>
                    <a:pt x="539" y="476"/>
                    <a:pt x="539" y="476"/>
                  </a:cubicBezTo>
                  <a:cubicBezTo>
                    <a:pt x="412" y="349"/>
                    <a:pt x="317" y="191"/>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4"/>
            <p:cNvSpPr/>
            <p:nvPr/>
          </p:nvSpPr>
          <p:spPr>
            <a:xfrm>
              <a:off x="6055002" y="2815657"/>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1" y="634"/>
                    <a:pt x="571" y="412"/>
                  </a:cubicBezTo>
                  <a:cubicBezTo>
                    <a:pt x="571"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p:nvPr/>
          </p:nvSpPr>
          <p:spPr>
            <a:xfrm>
              <a:off x="6096820" y="2815657"/>
              <a:ext cx="19334" cy="27901"/>
            </a:xfrm>
            <a:custGeom>
              <a:avLst/>
              <a:gdLst/>
              <a:ahLst/>
              <a:cxnLst/>
              <a:rect l="l" t="t" r="r" b="b"/>
              <a:pathLst>
                <a:path w="571" h="824" extrusionOk="0">
                  <a:moveTo>
                    <a:pt x="286" y="0"/>
                  </a:moveTo>
                  <a:cubicBezTo>
                    <a:pt x="127" y="0"/>
                    <a:pt x="1" y="190"/>
                    <a:pt x="1" y="412"/>
                  </a:cubicBezTo>
                  <a:cubicBezTo>
                    <a:pt x="1"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6076436" y="2843524"/>
              <a:ext cx="19334" cy="26851"/>
            </a:xfrm>
            <a:custGeom>
              <a:avLst/>
              <a:gdLst/>
              <a:ahLst/>
              <a:cxnLst/>
              <a:rect l="l" t="t" r="r" b="b"/>
              <a:pathLst>
                <a:path w="571" h="793" extrusionOk="0">
                  <a:moveTo>
                    <a:pt x="286" y="1"/>
                  </a:moveTo>
                  <a:cubicBezTo>
                    <a:pt x="128" y="1"/>
                    <a:pt x="1" y="191"/>
                    <a:pt x="1" y="412"/>
                  </a:cubicBezTo>
                  <a:cubicBezTo>
                    <a:pt x="1" y="634"/>
                    <a:pt x="128" y="792"/>
                    <a:pt x="286" y="792"/>
                  </a:cubicBezTo>
                  <a:cubicBezTo>
                    <a:pt x="444" y="792"/>
                    <a:pt x="571" y="634"/>
                    <a:pt x="571" y="412"/>
                  </a:cubicBezTo>
                  <a:cubicBezTo>
                    <a:pt x="571"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6117203" y="2843524"/>
              <a:ext cx="20384" cy="26851"/>
            </a:xfrm>
            <a:custGeom>
              <a:avLst/>
              <a:gdLst/>
              <a:ahLst/>
              <a:cxnLst/>
              <a:rect l="l" t="t" r="r" b="b"/>
              <a:pathLst>
                <a:path w="602" h="793" extrusionOk="0">
                  <a:moveTo>
                    <a:pt x="285" y="1"/>
                  </a:moveTo>
                  <a:cubicBezTo>
                    <a:pt x="127" y="1"/>
                    <a:pt x="0" y="191"/>
                    <a:pt x="0" y="412"/>
                  </a:cubicBezTo>
                  <a:cubicBezTo>
                    <a:pt x="0" y="634"/>
                    <a:pt x="127" y="792"/>
                    <a:pt x="285" y="792"/>
                  </a:cubicBezTo>
                  <a:cubicBezTo>
                    <a:pt x="444" y="792"/>
                    <a:pt x="570" y="634"/>
                    <a:pt x="570" y="412"/>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6096820" y="2870341"/>
              <a:ext cx="19334" cy="27901"/>
            </a:xfrm>
            <a:custGeom>
              <a:avLst/>
              <a:gdLst/>
              <a:ahLst/>
              <a:cxnLst/>
              <a:rect l="l" t="t" r="r" b="b"/>
              <a:pathLst>
                <a:path w="571" h="824" extrusionOk="0">
                  <a:moveTo>
                    <a:pt x="286" y="0"/>
                  </a:moveTo>
                  <a:cubicBezTo>
                    <a:pt x="127" y="0"/>
                    <a:pt x="1" y="190"/>
                    <a:pt x="1" y="412"/>
                  </a:cubicBezTo>
                  <a:cubicBezTo>
                    <a:pt x="1"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p:nvPr/>
          </p:nvSpPr>
          <p:spPr>
            <a:xfrm>
              <a:off x="6088253" y="2899292"/>
              <a:ext cx="7517" cy="15034"/>
            </a:xfrm>
            <a:custGeom>
              <a:avLst/>
              <a:gdLst/>
              <a:ahLst/>
              <a:cxnLst/>
              <a:rect l="l" t="t" r="r" b="b"/>
              <a:pathLst>
                <a:path w="222" h="444" extrusionOk="0">
                  <a:moveTo>
                    <a:pt x="0" y="0"/>
                  </a:moveTo>
                  <a:lnTo>
                    <a:pt x="0" y="0"/>
                  </a:lnTo>
                  <a:cubicBezTo>
                    <a:pt x="95" y="127"/>
                    <a:pt x="159" y="285"/>
                    <a:pt x="222" y="444"/>
                  </a:cubicBezTo>
                  <a:cubicBezTo>
                    <a:pt x="222" y="444"/>
                    <a:pt x="222" y="412"/>
                    <a:pt x="222" y="380"/>
                  </a:cubicBezTo>
                  <a:cubicBezTo>
                    <a:pt x="222" y="190"/>
                    <a:pt x="127" y="32"/>
                    <a:pt x="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a:off x="6117203" y="2898208"/>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6100036" y="2925025"/>
              <a:ext cx="16117" cy="27901"/>
            </a:xfrm>
            <a:custGeom>
              <a:avLst/>
              <a:gdLst/>
              <a:ahLst/>
              <a:cxnLst/>
              <a:rect l="l" t="t" r="r" b="b"/>
              <a:pathLst>
                <a:path w="476" h="824" extrusionOk="0">
                  <a:moveTo>
                    <a:pt x="191" y="0"/>
                  </a:moveTo>
                  <a:cubicBezTo>
                    <a:pt x="127" y="0"/>
                    <a:pt x="32" y="64"/>
                    <a:pt x="1" y="127"/>
                  </a:cubicBezTo>
                  <a:cubicBezTo>
                    <a:pt x="64" y="349"/>
                    <a:pt x="96" y="570"/>
                    <a:pt x="127" y="824"/>
                  </a:cubicBezTo>
                  <a:lnTo>
                    <a:pt x="191" y="824"/>
                  </a:lnTo>
                  <a:cubicBezTo>
                    <a:pt x="349" y="824"/>
                    <a:pt x="476" y="634"/>
                    <a:pt x="476" y="412"/>
                  </a:cubicBezTo>
                  <a:cubicBezTo>
                    <a:pt x="476" y="190"/>
                    <a:pt x="349" y="0"/>
                    <a:pt x="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6117203" y="2952892"/>
              <a:ext cx="20384" cy="27935"/>
            </a:xfrm>
            <a:custGeom>
              <a:avLst/>
              <a:gdLst/>
              <a:ahLst/>
              <a:cxnLst/>
              <a:rect l="l" t="t" r="r" b="b"/>
              <a:pathLst>
                <a:path w="602" h="825" extrusionOk="0">
                  <a:moveTo>
                    <a:pt x="285" y="1"/>
                  </a:moveTo>
                  <a:cubicBezTo>
                    <a:pt x="127" y="1"/>
                    <a:pt x="0" y="191"/>
                    <a:pt x="0" y="413"/>
                  </a:cubicBezTo>
                  <a:cubicBezTo>
                    <a:pt x="0" y="634"/>
                    <a:pt x="127" y="824"/>
                    <a:pt x="285" y="824"/>
                  </a:cubicBezTo>
                  <a:cubicBezTo>
                    <a:pt x="444" y="824"/>
                    <a:pt x="570" y="634"/>
                    <a:pt x="570" y="413"/>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a:off x="6104336" y="2980793"/>
              <a:ext cx="11817" cy="26817"/>
            </a:xfrm>
            <a:custGeom>
              <a:avLst/>
              <a:gdLst/>
              <a:ahLst/>
              <a:cxnLst/>
              <a:rect l="l" t="t" r="r" b="b"/>
              <a:pathLst>
                <a:path w="349" h="792" extrusionOk="0">
                  <a:moveTo>
                    <a:pt x="64" y="0"/>
                  </a:moveTo>
                  <a:cubicBezTo>
                    <a:pt x="64" y="254"/>
                    <a:pt x="64" y="539"/>
                    <a:pt x="0" y="792"/>
                  </a:cubicBezTo>
                  <a:lnTo>
                    <a:pt x="64" y="792"/>
                  </a:lnTo>
                  <a:cubicBezTo>
                    <a:pt x="222" y="792"/>
                    <a:pt x="349" y="602"/>
                    <a:pt x="349" y="380"/>
                  </a:cubicBezTo>
                  <a:cubicBezTo>
                    <a:pt x="349" y="159"/>
                    <a:pt x="222" y="0"/>
                    <a:pt x="6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4"/>
            <p:cNvSpPr/>
            <p:nvPr/>
          </p:nvSpPr>
          <p:spPr>
            <a:xfrm>
              <a:off x="6117203" y="3007576"/>
              <a:ext cx="20384" cy="27935"/>
            </a:xfrm>
            <a:custGeom>
              <a:avLst/>
              <a:gdLst/>
              <a:ahLst/>
              <a:cxnLst/>
              <a:rect l="l" t="t" r="r" b="b"/>
              <a:pathLst>
                <a:path w="602" h="825" extrusionOk="0">
                  <a:moveTo>
                    <a:pt x="285" y="1"/>
                  </a:moveTo>
                  <a:cubicBezTo>
                    <a:pt x="127" y="1"/>
                    <a:pt x="0" y="191"/>
                    <a:pt x="0" y="413"/>
                  </a:cubicBezTo>
                  <a:cubicBezTo>
                    <a:pt x="0" y="634"/>
                    <a:pt x="127" y="824"/>
                    <a:pt x="285" y="824"/>
                  </a:cubicBezTo>
                  <a:cubicBezTo>
                    <a:pt x="444" y="824"/>
                    <a:pt x="570" y="634"/>
                    <a:pt x="570" y="413"/>
                  </a:cubicBezTo>
                  <a:cubicBezTo>
                    <a:pt x="602"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4"/>
            <p:cNvSpPr/>
            <p:nvPr/>
          </p:nvSpPr>
          <p:spPr>
            <a:xfrm>
              <a:off x="6096820" y="3035477"/>
              <a:ext cx="19334" cy="26851"/>
            </a:xfrm>
            <a:custGeom>
              <a:avLst/>
              <a:gdLst/>
              <a:ahLst/>
              <a:cxnLst/>
              <a:rect l="l" t="t" r="r" b="b"/>
              <a:pathLst>
                <a:path w="571" h="793" extrusionOk="0">
                  <a:moveTo>
                    <a:pt x="286" y="0"/>
                  </a:moveTo>
                  <a:cubicBezTo>
                    <a:pt x="127" y="0"/>
                    <a:pt x="1" y="159"/>
                    <a:pt x="1" y="380"/>
                  </a:cubicBezTo>
                  <a:cubicBezTo>
                    <a:pt x="1"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4"/>
            <p:cNvSpPr/>
            <p:nvPr/>
          </p:nvSpPr>
          <p:spPr>
            <a:xfrm>
              <a:off x="6076436" y="3063343"/>
              <a:ext cx="19334" cy="26851"/>
            </a:xfrm>
            <a:custGeom>
              <a:avLst/>
              <a:gdLst/>
              <a:ahLst/>
              <a:cxnLst/>
              <a:rect l="l" t="t" r="r" b="b"/>
              <a:pathLst>
                <a:path w="571" h="793" extrusionOk="0">
                  <a:moveTo>
                    <a:pt x="349" y="1"/>
                  </a:moveTo>
                  <a:cubicBezTo>
                    <a:pt x="254" y="191"/>
                    <a:pt x="128" y="381"/>
                    <a:pt x="1" y="571"/>
                  </a:cubicBezTo>
                  <a:cubicBezTo>
                    <a:pt x="64" y="697"/>
                    <a:pt x="159" y="792"/>
                    <a:pt x="286" y="792"/>
                  </a:cubicBezTo>
                  <a:cubicBezTo>
                    <a:pt x="444" y="792"/>
                    <a:pt x="571" y="602"/>
                    <a:pt x="571" y="381"/>
                  </a:cubicBezTo>
                  <a:cubicBezTo>
                    <a:pt x="571" y="191"/>
                    <a:pt x="476" y="32"/>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4"/>
            <p:cNvSpPr/>
            <p:nvPr/>
          </p:nvSpPr>
          <p:spPr>
            <a:xfrm>
              <a:off x="6117203" y="3062294"/>
              <a:ext cx="20384" cy="27901"/>
            </a:xfrm>
            <a:custGeom>
              <a:avLst/>
              <a:gdLst/>
              <a:ahLst/>
              <a:cxnLst/>
              <a:rect l="l" t="t" r="r" b="b"/>
              <a:pathLst>
                <a:path w="602" h="824" extrusionOk="0">
                  <a:moveTo>
                    <a:pt x="285" y="0"/>
                  </a:moveTo>
                  <a:cubicBezTo>
                    <a:pt x="127" y="0"/>
                    <a:pt x="0" y="190"/>
                    <a:pt x="0" y="412"/>
                  </a:cubicBezTo>
                  <a:cubicBezTo>
                    <a:pt x="0" y="633"/>
                    <a:pt x="127" y="823"/>
                    <a:pt x="285" y="823"/>
                  </a:cubicBezTo>
                  <a:cubicBezTo>
                    <a:pt x="444" y="823"/>
                    <a:pt x="570" y="633"/>
                    <a:pt x="570"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4"/>
            <p:cNvSpPr/>
            <p:nvPr/>
          </p:nvSpPr>
          <p:spPr>
            <a:xfrm>
              <a:off x="6056086" y="3092294"/>
              <a:ext cx="18251" cy="24718"/>
            </a:xfrm>
            <a:custGeom>
              <a:avLst/>
              <a:gdLst/>
              <a:ahLst/>
              <a:cxnLst/>
              <a:rect l="l" t="t" r="r" b="b"/>
              <a:pathLst>
                <a:path w="539" h="730" extrusionOk="0">
                  <a:moveTo>
                    <a:pt x="412" y="1"/>
                  </a:moveTo>
                  <a:cubicBezTo>
                    <a:pt x="285" y="159"/>
                    <a:pt x="158" y="349"/>
                    <a:pt x="0" y="507"/>
                  </a:cubicBezTo>
                  <a:cubicBezTo>
                    <a:pt x="32" y="634"/>
                    <a:pt x="158" y="729"/>
                    <a:pt x="253" y="729"/>
                  </a:cubicBezTo>
                  <a:cubicBezTo>
                    <a:pt x="412" y="729"/>
                    <a:pt x="539" y="571"/>
                    <a:pt x="539" y="349"/>
                  </a:cubicBezTo>
                  <a:cubicBezTo>
                    <a:pt x="539" y="191"/>
                    <a:pt x="507" y="64"/>
                    <a:pt x="41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4"/>
            <p:cNvSpPr/>
            <p:nvPr/>
          </p:nvSpPr>
          <p:spPr>
            <a:xfrm>
              <a:off x="6096820" y="3090160"/>
              <a:ext cx="19334" cy="26851"/>
            </a:xfrm>
            <a:custGeom>
              <a:avLst/>
              <a:gdLst/>
              <a:ahLst/>
              <a:cxnLst/>
              <a:rect l="l" t="t" r="r" b="b"/>
              <a:pathLst>
                <a:path w="571" h="793" extrusionOk="0">
                  <a:moveTo>
                    <a:pt x="286" y="0"/>
                  </a:moveTo>
                  <a:cubicBezTo>
                    <a:pt x="127" y="0"/>
                    <a:pt x="1" y="159"/>
                    <a:pt x="1" y="380"/>
                  </a:cubicBezTo>
                  <a:cubicBezTo>
                    <a:pt x="1" y="602"/>
                    <a:pt x="127" y="792"/>
                    <a:pt x="286" y="792"/>
                  </a:cubicBezTo>
                  <a:cubicBezTo>
                    <a:pt x="444" y="792"/>
                    <a:pt x="571" y="602"/>
                    <a:pt x="571" y="380"/>
                  </a:cubicBezTo>
                  <a:cubicBezTo>
                    <a:pt x="571"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4"/>
            <p:cNvSpPr/>
            <p:nvPr/>
          </p:nvSpPr>
          <p:spPr>
            <a:xfrm>
              <a:off x="6076436" y="3116978"/>
              <a:ext cx="19334" cy="27901"/>
            </a:xfrm>
            <a:custGeom>
              <a:avLst/>
              <a:gdLst/>
              <a:ahLst/>
              <a:cxnLst/>
              <a:rect l="l" t="t" r="r" b="b"/>
              <a:pathLst>
                <a:path w="571" h="824" extrusionOk="0">
                  <a:moveTo>
                    <a:pt x="286" y="0"/>
                  </a:moveTo>
                  <a:cubicBezTo>
                    <a:pt x="128" y="0"/>
                    <a:pt x="1" y="190"/>
                    <a:pt x="1" y="412"/>
                  </a:cubicBezTo>
                  <a:cubicBezTo>
                    <a:pt x="1" y="634"/>
                    <a:pt x="128"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4"/>
            <p:cNvSpPr/>
            <p:nvPr/>
          </p:nvSpPr>
          <p:spPr>
            <a:xfrm>
              <a:off x="6117203" y="3116978"/>
              <a:ext cx="20384" cy="24684"/>
            </a:xfrm>
            <a:custGeom>
              <a:avLst/>
              <a:gdLst/>
              <a:ahLst/>
              <a:cxnLst/>
              <a:rect l="l" t="t" r="r" b="b"/>
              <a:pathLst>
                <a:path w="602" h="729" extrusionOk="0">
                  <a:moveTo>
                    <a:pt x="285" y="0"/>
                  </a:moveTo>
                  <a:cubicBezTo>
                    <a:pt x="127" y="0"/>
                    <a:pt x="0" y="190"/>
                    <a:pt x="0" y="412"/>
                  </a:cubicBezTo>
                  <a:cubicBezTo>
                    <a:pt x="0" y="539"/>
                    <a:pt x="64" y="665"/>
                    <a:pt x="127" y="729"/>
                  </a:cubicBezTo>
                  <a:cubicBezTo>
                    <a:pt x="254" y="697"/>
                    <a:pt x="380" y="697"/>
                    <a:pt x="507" y="697"/>
                  </a:cubicBezTo>
                  <a:cubicBezTo>
                    <a:pt x="570" y="602"/>
                    <a:pt x="602" y="507"/>
                    <a:pt x="602" y="412"/>
                  </a:cubicBezTo>
                  <a:cubicBezTo>
                    <a:pt x="602"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4"/>
            <p:cNvSpPr/>
            <p:nvPr/>
          </p:nvSpPr>
          <p:spPr>
            <a:xfrm>
              <a:off x="6055002" y="314484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1" y="634"/>
                    <a:pt x="571" y="412"/>
                  </a:cubicBezTo>
                  <a:cubicBezTo>
                    <a:pt x="571"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4"/>
            <p:cNvSpPr/>
            <p:nvPr/>
          </p:nvSpPr>
          <p:spPr>
            <a:xfrm>
              <a:off x="6097903" y="3144844"/>
              <a:ext cx="11817" cy="7551"/>
            </a:xfrm>
            <a:custGeom>
              <a:avLst/>
              <a:gdLst/>
              <a:ahLst/>
              <a:cxnLst/>
              <a:rect l="l" t="t" r="r" b="b"/>
              <a:pathLst>
                <a:path w="349" h="223" extrusionOk="0">
                  <a:moveTo>
                    <a:pt x="254" y="1"/>
                  </a:moveTo>
                  <a:cubicBezTo>
                    <a:pt x="127" y="1"/>
                    <a:pt x="32" y="96"/>
                    <a:pt x="0" y="222"/>
                  </a:cubicBezTo>
                  <a:cubicBezTo>
                    <a:pt x="95" y="127"/>
                    <a:pt x="222" y="64"/>
                    <a:pt x="349" y="32"/>
                  </a:cubicBezTo>
                  <a:cubicBezTo>
                    <a:pt x="317" y="1"/>
                    <a:pt x="285" y="1"/>
                    <a:pt x="25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4"/>
            <p:cNvSpPr/>
            <p:nvPr/>
          </p:nvSpPr>
          <p:spPr>
            <a:xfrm>
              <a:off x="6075386" y="3172711"/>
              <a:ext cx="7517" cy="21501"/>
            </a:xfrm>
            <a:custGeom>
              <a:avLst/>
              <a:gdLst/>
              <a:ahLst/>
              <a:cxnLst/>
              <a:rect l="l" t="t" r="r" b="b"/>
              <a:pathLst>
                <a:path w="222" h="635" extrusionOk="0">
                  <a:moveTo>
                    <a:pt x="222" y="1"/>
                  </a:moveTo>
                  <a:lnTo>
                    <a:pt x="222" y="1"/>
                  </a:lnTo>
                  <a:cubicBezTo>
                    <a:pt x="95" y="33"/>
                    <a:pt x="0" y="191"/>
                    <a:pt x="0" y="381"/>
                  </a:cubicBezTo>
                  <a:cubicBezTo>
                    <a:pt x="0" y="476"/>
                    <a:pt x="32" y="571"/>
                    <a:pt x="95" y="634"/>
                  </a:cubicBezTo>
                  <a:cubicBezTo>
                    <a:pt x="95" y="413"/>
                    <a:pt x="159" y="191"/>
                    <a:pt x="22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4"/>
            <p:cNvSpPr/>
            <p:nvPr/>
          </p:nvSpPr>
          <p:spPr>
            <a:xfrm>
              <a:off x="5973501" y="2760974"/>
              <a:ext cx="19334" cy="27901"/>
            </a:xfrm>
            <a:custGeom>
              <a:avLst/>
              <a:gdLst/>
              <a:ahLst/>
              <a:cxnLst/>
              <a:rect l="l" t="t" r="r" b="b"/>
              <a:pathLst>
                <a:path w="571" h="824" extrusionOk="0">
                  <a:moveTo>
                    <a:pt x="286" y="0"/>
                  </a:moveTo>
                  <a:cubicBezTo>
                    <a:pt x="127" y="0"/>
                    <a:pt x="1" y="190"/>
                    <a:pt x="1" y="412"/>
                  </a:cubicBezTo>
                  <a:cubicBezTo>
                    <a:pt x="1" y="633"/>
                    <a:pt x="127" y="823"/>
                    <a:pt x="286" y="823"/>
                  </a:cubicBezTo>
                  <a:cubicBezTo>
                    <a:pt x="444" y="823"/>
                    <a:pt x="571" y="633"/>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4"/>
            <p:cNvSpPr/>
            <p:nvPr/>
          </p:nvSpPr>
          <p:spPr>
            <a:xfrm>
              <a:off x="6014269" y="2760974"/>
              <a:ext cx="20384" cy="27901"/>
            </a:xfrm>
            <a:custGeom>
              <a:avLst/>
              <a:gdLst/>
              <a:ahLst/>
              <a:cxnLst/>
              <a:rect l="l" t="t" r="r" b="b"/>
              <a:pathLst>
                <a:path w="602" h="824" extrusionOk="0">
                  <a:moveTo>
                    <a:pt x="317" y="0"/>
                  </a:moveTo>
                  <a:cubicBezTo>
                    <a:pt x="127" y="0"/>
                    <a:pt x="0" y="190"/>
                    <a:pt x="0" y="412"/>
                  </a:cubicBezTo>
                  <a:cubicBezTo>
                    <a:pt x="0" y="633"/>
                    <a:pt x="127" y="823"/>
                    <a:pt x="317" y="823"/>
                  </a:cubicBezTo>
                  <a:cubicBezTo>
                    <a:pt x="475" y="823"/>
                    <a:pt x="602" y="633"/>
                    <a:pt x="602" y="412"/>
                  </a:cubicBezTo>
                  <a:cubicBezTo>
                    <a:pt x="602" y="190"/>
                    <a:pt x="475"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4"/>
            <p:cNvSpPr/>
            <p:nvPr/>
          </p:nvSpPr>
          <p:spPr>
            <a:xfrm>
              <a:off x="5993885" y="2788840"/>
              <a:ext cx="19334" cy="25767"/>
            </a:xfrm>
            <a:custGeom>
              <a:avLst/>
              <a:gdLst/>
              <a:ahLst/>
              <a:cxnLst/>
              <a:rect l="l" t="t" r="r" b="b"/>
              <a:pathLst>
                <a:path w="571" h="761" extrusionOk="0">
                  <a:moveTo>
                    <a:pt x="285" y="0"/>
                  </a:moveTo>
                  <a:cubicBezTo>
                    <a:pt x="127" y="0"/>
                    <a:pt x="0" y="191"/>
                    <a:pt x="0" y="412"/>
                  </a:cubicBezTo>
                  <a:cubicBezTo>
                    <a:pt x="0" y="444"/>
                    <a:pt x="0" y="507"/>
                    <a:pt x="32" y="539"/>
                  </a:cubicBezTo>
                  <a:cubicBezTo>
                    <a:pt x="159" y="602"/>
                    <a:pt x="317" y="666"/>
                    <a:pt x="444" y="761"/>
                  </a:cubicBezTo>
                  <a:cubicBezTo>
                    <a:pt x="539" y="666"/>
                    <a:pt x="570" y="539"/>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4"/>
            <p:cNvSpPr/>
            <p:nvPr/>
          </p:nvSpPr>
          <p:spPr>
            <a:xfrm>
              <a:off x="6035702" y="2788840"/>
              <a:ext cx="19334" cy="26851"/>
            </a:xfrm>
            <a:custGeom>
              <a:avLst/>
              <a:gdLst/>
              <a:ahLst/>
              <a:cxnLst/>
              <a:rect l="l" t="t" r="r" b="b"/>
              <a:pathLst>
                <a:path w="571" h="793" extrusionOk="0">
                  <a:moveTo>
                    <a:pt x="285" y="0"/>
                  </a:moveTo>
                  <a:cubicBezTo>
                    <a:pt x="127" y="0"/>
                    <a:pt x="0" y="191"/>
                    <a:pt x="0" y="412"/>
                  </a:cubicBezTo>
                  <a:cubicBezTo>
                    <a:pt x="0" y="634"/>
                    <a:pt x="127" y="792"/>
                    <a:pt x="285" y="792"/>
                  </a:cubicBezTo>
                  <a:cubicBezTo>
                    <a:pt x="444" y="792"/>
                    <a:pt x="570" y="634"/>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4"/>
            <p:cNvSpPr/>
            <p:nvPr/>
          </p:nvSpPr>
          <p:spPr>
            <a:xfrm>
              <a:off x="6017486" y="2815657"/>
              <a:ext cx="17167" cy="15034"/>
            </a:xfrm>
            <a:custGeom>
              <a:avLst/>
              <a:gdLst/>
              <a:ahLst/>
              <a:cxnLst/>
              <a:rect l="l" t="t" r="r" b="b"/>
              <a:pathLst>
                <a:path w="507" h="444" extrusionOk="0">
                  <a:moveTo>
                    <a:pt x="222" y="0"/>
                  </a:moveTo>
                  <a:cubicBezTo>
                    <a:pt x="127" y="0"/>
                    <a:pt x="63" y="64"/>
                    <a:pt x="0" y="127"/>
                  </a:cubicBezTo>
                  <a:cubicBezTo>
                    <a:pt x="190" y="222"/>
                    <a:pt x="348" y="349"/>
                    <a:pt x="507" y="444"/>
                  </a:cubicBezTo>
                  <a:cubicBezTo>
                    <a:pt x="507" y="444"/>
                    <a:pt x="507" y="444"/>
                    <a:pt x="507" y="412"/>
                  </a:cubicBezTo>
                  <a:cubicBezTo>
                    <a:pt x="507" y="190"/>
                    <a:pt x="380" y="0"/>
                    <a:pt x="2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4"/>
            <p:cNvSpPr/>
            <p:nvPr/>
          </p:nvSpPr>
          <p:spPr>
            <a:xfrm>
              <a:off x="6035702" y="3118027"/>
              <a:ext cx="19334" cy="26851"/>
            </a:xfrm>
            <a:custGeom>
              <a:avLst/>
              <a:gdLst/>
              <a:ahLst/>
              <a:cxnLst/>
              <a:rect l="l" t="t" r="r" b="b"/>
              <a:pathLst>
                <a:path w="571" h="793" extrusionOk="0">
                  <a:moveTo>
                    <a:pt x="349" y="1"/>
                  </a:moveTo>
                  <a:cubicBezTo>
                    <a:pt x="254" y="96"/>
                    <a:pt x="127" y="191"/>
                    <a:pt x="0" y="318"/>
                  </a:cubicBezTo>
                  <a:cubicBezTo>
                    <a:pt x="0" y="318"/>
                    <a:pt x="0" y="349"/>
                    <a:pt x="0" y="381"/>
                  </a:cubicBezTo>
                  <a:cubicBezTo>
                    <a:pt x="0" y="603"/>
                    <a:pt x="127" y="793"/>
                    <a:pt x="285" y="793"/>
                  </a:cubicBezTo>
                  <a:cubicBezTo>
                    <a:pt x="444" y="793"/>
                    <a:pt x="570" y="603"/>
                    <a:pt x="570" y="381"/>
                  </a:cubicBezTo>
                  <a:cubicBezTo>
                    <a:pt x="570" y="191"/>
                    <a:pt x="475" y="33"/>
                    <a:pt x="34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4"/>
            <p:cNvSpPr/>
            <p:nvPr/>
          </p:nvSpPr>
          <p:spPr>
            <a:xfrm>
              <a:off x="5973501" y="3154494"/>
              <a:ext cx="19334" cy="17201"/>
            </a:xfrm>
            <a:custGeom>
              <a:avLst/>
              <a:gdLst/>
              <a:ahLst/>
              <a:cxnLst/>
              <a:rect l="l" t="t" r="r" b="b"/>
              <a:pathLst>
                <a:path w="571" h="508" extrusionOk="0">
                  <a:moveTo>
                    <a:pt x="571" y="1"/>
                  </a:moveTo>
                  <a:cubicBezTo>
                    <a:pt x="381" y="64"/>
                    <a:pt x="191" y="127"/>
                    <a:pt x="1" y="191"/>
                  </a:cubicBezTo>
                  <a:cubicBezTo>
                    <a:pt x="32" y="381"/>
                    <a:pt x="127" y="507"/>
                    <a:pt x="286" y="507"/>
                  </a:cubicBezTo>
                  <a:cubicBezTo>
                    <a:pt x="444" y="507"/>
                    <a:pt x="571" y="349"/>
                    <a:pt x="571" y="127"/>
                  </a:cubicBezTo>
                  <a:cubicBezTo>
                    <a:pt x="571" y="64"/>
                    <a:pt x="571" y="32"/>
                    <a:pt x="5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4"/>
            <p:cNvSpPr/>
            <p:nvPr/>
          </p:nvSpPr>
          <p:spPr>
            <a:xfrm>
              <a:off x="6014269" y="3144844"/>
              <a:ext cx="20384" cy="26851"/>
            </a:xfrm>
            <a:custGeom>
              <a:avLst/>
              <a:gdLst/>
              <a:ahLst/>
              <a:cxnLst/>
              <a:rect l="l" t="t" r="r" b="b"/>
              <a:pathLst>
                <a:path w="602" h="793" extrusionOk="0">
                  <a:moveTo>
                    <a:pt x="317" y="1"/>
                  </a:moveTo>
                  <a:cubicBezTo>
                    <a:pt x="127" y="1"/>
                    <a:pt x="0" y="191"/>
                    <a:pt x="0" y="412"/>
                  </a:cubicBezTo>
                  <a:cubicBezTo>
                    <a:pt x="0" y="634"/>
                    <a:pt x="127" y="792"/>
                    <a:pt x="317" y="792"/>
                  </a:cubicBezTo>
                  <a:cubicBezTo>
                    <a:pt x="475" y="792"/>
                    <a:pt x="602" y="634"/>
                    <a:pt x="602" y="412"/>
                  </a:cubicBezTo>
                  <a:cubicBezTo>
                    <a:pt x="602" y="191"/>
                    <a:pt x="475" y="1"/>
                    <a:pt x="31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4"/>
            <p:cNvSpPr/>
            <p:nvPr/>
          </p:nvSpPr>
          <p:spPr>
            <a:xfrm>
              <a:off x="5993885"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4"/>
            <p:cNvSpPr/>
            <p:nvPr/>
          </p:nvSpPr>
          <p:spPr>
            <a:xfrm>
              <a:off x="6035702"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4"/>
            <p:cNvSpPr/>
            <p:nvPr/>
          </p:nvSpPr>
          <p:spPr>
            <a:xfrm>
              <a:off x="5890951" y="2760974"/>
              <a:ext cx="20384" cy="27901"/>
            </a:xfrm>
            <a:custGeom>
              <a:avLst/>
              <a:gdLst/>
              <a:ahLst/>
              <a:cxnLst/>
              <a:rect l="l" t="t" r="r" b="b"/>
              <a:pathLst>
                <a:path w="602" h="824" extrusionOk="0">
                  <a:moveTo>
                    <a:pt x="285" y="0"/>
                  </a:moveTo>
                  <a:cubicBezTo>
                    <a:pt x="127" y="0"/>
                    <a:pt x="0" y="190"/>
                    <a:pt x="0" y="412"/>
                  </a:cubicBezTo>
                  <a:cubicBezTo>
                    <a:pt x="0" y="633"/>
                    <a:pt x="127" y="823"/>
                    <a:pt x="285" y="823"/>
                  </a:cubicBezTo>
                  <a:cubicBezTo>
                    <a:pt x="475" y="823"/>
                    <a:pt x="602" y="633"/>
                    <a:pt x="602" y="412"/>
                  </a:cubicBezTo>
                  <a:cubicBezTo>
                    <a:pt x="602" y="190"/>
                    <a:pt x="475"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4"/>
            <p:cNvSpPr/>
            <p:nvPr/>
          </p:nvSpPr>
          <p:spPr>
            <a:xfrm>
              <a:off x="5932768"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4"/>
            <p:cNvSpPr/>
            <p:nvPr/>
          </p:nvSpPr>
          <p:spPr>
            <a:xfrm>
              <a:off x="5915601" y="2788840"/>
              <a:ext cx="11817" cy="2167"/>
            </a:xfrm>
            <a:custGeom>
              <a:avLst/>
              <a:gdLst/>
              <a:ahLst/>
              <a:cxnLst/>
              <a:rect l="l" t="t" r="r" b="b"/>
              <a:pathLst>
                <a:path w="349" h="64" extrusionOk="0">
                  <a:moveTo>
                    <a:pt x="191" y="0"/>
                  </a:moveTo>
                  <a:cubicBezTo>
                    <a:pt x="127" y="0"/>
                    <a:pt x="64" y="32"/>
                    <a:pt x="0" y="64"/>
                  </a:cubicBezTo>
                  <a:lnTo>
                    <a:pt x="349" y="64"/>
                  </a:lnTo>
                  <a:cubicBezTo>
                    <a:pt x="317" y="32"/>
                    <a:pt x="254" y="0"/>
                    <a:pt x="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4"/>
            <p:cNvSpPr/>
            <p:nvPr/>
          </p:nvSpPr>
          <p:spPr>
            <a:xfrm>
              <a:off x="5955285" y="2788840"/>
              <a:ext cx="18251" cy="10767"/>
            </a:xfrm>
            <a:custGeom>
              <a:avLst/>
              <a:gdLst/>
              <a:ahLst/>
              <a:cxnLst/>
              <a:rect l="l" t="t" r="r" b="b"/>
              <a:pathLst>
                <a:path w="539" h="318" extrusionOk="0">
                  <a:moveTo>
                    <a:pt x="254" y="0"/>
                  </a:moveTo>
                  <a:cubicBezTo>
                    <a:pt x="127" y="0"/>
                    <a:pt x="64" y="64"/>
                    <a:pt x="0" y="191"/>
                  </a:cubicBezTo>
                  <a:cubicBezTo>
                    <a:pt x="190" y="222"/>
                    <a:pt x="349" y="254"/>
                    <a:pt x="539" y="317"/>
                  </a:cubicBezTo>
                  <a:cubicBezTo>
                    <a:pt x="475" y="127"/>
                    <a:pt x="380"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4"/>
            <p:cNvSpPr/>
            <p:nvPr/>
          </p:nvSpPr>
          <p:spPr>
            <a:xfrm>
              <a:off x="5894167" y="3167361"/>
              <a:ext cx="12901" cy="4334"/>
            </a:xfrm>
            <a:custGeom>
              <a:avLst/>
              <a:gdLst/>
              <a:ahLst/>
              <a:cxnLst/>
              <a:rect l="l" t="t" r="r" b="b"/>
              <a:pathLst>
                <a:path w="381" h="128" extrusionOk="0">
                  <a:moveTo>
                    <a:pt x="0" y="1"/>
                  </a:moveTo>
                  <a:cubicBezTo>
                    <a:pt x="32" y="96"/>
                    <a:pt x="127" y="127"/>
                    <a:pt x="190" y="127"/>
                  </a:cubicBezTo>
                  <a:cubicBezTo>
                    <a:pt x="285" y="127"/>
                    <a:pt x="348" y="96"/>
                    <a:pt x="380" y="32"/>
                  </a:cubicBezTo>
                  <a:cubicBezTo>
                    <a:pt x="253" y="32"/>
                    <a:pt x="127" y="1"/>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4"/>
            <p:cNvSpPr/>
            <p:nvPr/>
          </p:nvSpPr>
          <p:spPr>
            <a:xfrm>
              <a:off x="5935985" y="3166278"/>
              <a:ext cx="15034" cy="5418"/>
            </a:xfrm>
            <a:custGeom>
              <a:avLst/>
              <a:gdLst/>
              <a:ahLst/>
              <a:cxnLst/>
              <a:rect l="l" t="t" r="r" b="b"/>
              <a:pathLst>
                <a:path w="444" h="160" extrusionOk="0">
                  <a:moveTo>
                    <a:pt x="444" y="1"/>
                  </a:moveTo>
                  <a:cubicBezTo>
                    <a:pt x="285" y="33"/>
                    <a:pt x="159" y="64"/>
                    <a:pt x="0" y="64"/>
                  </a:cubicBezTo>
                  <a:cubicBezTo>
                    <a:pt x="64" y="128"/>
                    <a:pt x="127" y="159"/>
                    <a:pt x="190" y="159"/>
                  </a:cubicBezTo>
                  <a:cubicBezTo>
                    <a:pt x="285" y="159"/>
                    <a:pt x="380" y="96"/>
                    <a:pt x="44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4"/>
            <p:cNvSpPr/>
            <p:nvPr/>
          </p:nvSpPr>
          <p:spPr>
            <a:xfrm>
              <a:off x="5912384" y="3171661"/>
              <a:ext cx="19334" cy="27901"/>
            </a:xfrm>
            <a:custGeom>
              <a:avLst/>
              <a:gdLst/>
              <a:ahLst/>
              <a:cxnLst/>
              <a:rect l="l" t="t" r="r" b="b"/>
              <a:pathLst>
                <a:path w="571" h="824" extrusionOk="0">
                  <a:moveTo>
                    <a:pt x="286" y="0"/>
                  </a:moveTo>
                  <a:cubicBezTo>
                    <a:pt x="127" y="0"/>
                    <a:pt x="0" y="190"/>
                    <a:pt x="0" y="412"/>
                  </a:cubicBezTo>
                  <a:cubicBezTo>
                    <a:pt x="0" y="634"/>
                    <a:pt x="127" y="824"/>
                    <a:pt x="286" y="824"/>
                  </a:cubicBezTo>
                  <a:cubicBezTo>
                    <a:pt x="444" y="824"/>
                    <a:pt x="571" y="634"/>
                    <a:pt x="571" y="412"/>
                  </a:cubicBezTo>
                  <a:cubicBezTo>
                    <a:pt x="571"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4"/>
            <p:cNvSpPr/>
            <p:nvPr/>
          </p:nvSpPr>
          <p:spPr>
            <a:xfrm>
              <a:off x="5953118" y="3171661"/>
              <a:ext cx="20418" cy="27901"/>
            </a:xfrm>
            <a:custGeom>
              <a:avLst/>
              <a:gdLst/>
              <a:ahLst/>
              <a:cxnLst/>
              <a:rect l="l" t="t" r="r" b="b"/>
              <a:pathLst>
                <a:path w="603" h="824" extrusionOk="0">
                  <a:moveTo>
                    <a:pt x="318" y="0"/>
                  </a:moveTo>
                  <a:cubicBezTo>
                    <a:pt x="128" y="0"/>
                    <a:pt x="1" y="190"/>
                    <a:pt x="1" y="412"/>
                  </a:cubicBezTo>
                  <a:cubicBezTo>
                    <a:pt x="1" y="634"/>
                    <a:pt x="159" y="824"/>
                    <a:pt x="318" y="824"/>
                  </a:cubicBezTo>
                  <a:cubicBezTo>
                    <a:pt x="476" y="824"/>
                    <a:pt x="603" y="634"/>
                    <a:pt x="603" y="412"/>
                  </a:cubicBezTo>
                  <a:cubicBezTo>
                    <a:pt x="603" y="190"/>
                    <a:pt x="476" y="0"/>
                    <a:pt x="31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4"/>
            <p:cNvSpPr/>
            <p:nvPr/>
          </p:nvSpPr>
          <p:spPr>
            <a:xfrm>
              <a:off x="5809450"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4"/>
            <p:cNvSpPr/>
            <p:nvPr/>
          </p:nvSpPr>
          <p:spPr>
            <a:xfrm>
              <a:off x="5851267" y="2760974"/>
              <a:ext cx="19334" cy="27901"/>
            </a:xfrm>
            <a:custGeom>
              <a:avLst/>
              <a:gdLst/>
              <a:ahLst/>
              <a:cxnLst/>
              <a:rect l="l" t="t" r="r" b="b"/>
              <a:pathLst>
                <a:path w="571" h="824" extrusionOk="0">
                  <a:moveTo>
                    <a:pt x="285" y="0"/>
                  </a:moveTo>
                  <a:cubicBezTo>
                    <a:pt x="127" y="0"/>
                    <a:pt x="0" y="190"/>
                    <a:pt x="0" y="412"/>
                  </a:cubicBezTo>
                  <a:cubicBezTo>
                    <a:pt x="0" y="633"/>
                    <a:pt x="127" y="823"/>
                    <a:pt x="285" y="823"/>
                  </a:cubicBezTo>
                  <a:cubicBezTo>
                    <a:pt x="444" y="823"/>
                    <a:pt x="570" y="633"/>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4"/>
            <p:cNvSpPr/>
            <p:nvPr/>
          </p:nvSpPr>
          <p:spPr>
            <a:xfrm>
              <a:off x="5829800" y="2788840"/>
              <a:ext cx="20418" cy="23634"/>
            </a:xfrm>
            <a:custGeom>
              <a:avLst/>
              <a:gdLst/>
              <a:ahLst/>
              <a:cxnLst/>
              <a:rect l="l" t="t" r="r" b="b"/>
              <a:pathLst>
                <a:path w="603" h="698" extrusionOk="0">
                  <a:moveTo>
                    <a:pt x="286" y="0"/>
                  </a:moveTo>
                  <a:cubicBezTo>
                    <a:pt x="128" y="0"/>
                    <a:pt x="1" y="191"/>
                    <a:pt x="1" y="412"/>
                  </a:cubicBezTo>
                  <a:cubicBezTo>
                    <a:pt x="1" y="507"/>
                    <a:pt x="33" y="602"/>
                    <a:pt x="96" y="697"/>
                  </a:cubicBezTo>
                  <a:cubicBezTo>
                    <a:pt x="254" y="602"/>
                    <a:pt x="413" y="539"/>
                    <a:pt x="571" y="476"/>
                  </a:cubicBezTo>
                  <a:cubicBezTo>
                    <a:pt x="603" y="444"/>
                    <a:pt x="603" y="412"/>
                    <a:pt x="603" y="412"/>
                  </a:cubicBezTo>
                  <a:cubicBezTo>
                    <a:pt x="603" y="159"/>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4"/>
            <p:cNvSpPr/>
            <p:nvPr/>
          </p:nvSpPr>
          <p:spPr>
            <a:xfrm>
              <a:off x="5872700" y="2788840"/>
              <a:ext cx="16117" cy="8600"/>
            </a:xfrm>
            <a:custGeom>
              <a:avLst/>
              <a:gdLst/>
              <a:ahLst/>
              <a:cxnLst/>
              <a:rect l="l" t="t" r="r" b="b"/>
              <a:pathLst>
                <a:path w="476" h="254" extrusionOk="0">
                  <a:moveTo>
                    <a:pt x="254" y="0"/>
                  </a:moveTo>
                  <a:cubicBezTo>
                    <a:pt x="127" y="0"/>
                    <a:pt x="32" y="96"/>
                    <a:pt x="1" y="254"/>
                  </a:cubicBezTo>
                  <a:cubicBezTo>
                    <a:pt x="159" y="191"/>
                    <a:pt x="317" y="159"/>
                    <a:pt x="476" y="159"/>
                  </a:cubicBezTo>
                  <a:cubicBezTo>
                    <a:pt x="444" y="64"/>
                    <a:pt x="349" y="0"/>
                    <a:pt x="2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4"/>
            <p:cNvSpPr/>
            <p:nvPr/>
          </p:nvSpPr>
          <p:spPr>
            <a:xfrm>
              <a:off x="5809450" y="2815657"/>
              <a:ext cx="13950" cy="10734"/>
            </a:xfrm>
            <a:custGeom>
              <a:avLst/>
              <a:gdLst/>
              <a:ahLst/>
              <a:cxnLst/>
              <a:rect l="l" t="t" r="r" b="b"/>
              <a:pathLst>
                <a:path w="412" h="317" extrusionOk="0">
                  <a:moveTo>
                    <a:pt x="285" y="0"/>
                  </a:moveTo>
                  <a:cubicBezTo>
                    <a:pt x="159" y="0"/>
                    <a:pt x="32" y="159"/>
                    <a:pt x="0" y="317"/>
                  </a:cubicBezTo>
                  <a:cubicBezTo>
                    <a:pt x="127" y="222"/>
                    <a:pt x="285" y="127"/>
                    <a:pt x="412" y="64"/>
                  </a:cubicBezTo>
                  <a:cubicBezTo>
                    <a:pt x="380" y="32"/>
                    <a:pt x="349"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4"/>
            <p:cNvSpPr/>
            <p:nvPr/>
          </p:nvSpPr>
          <p:spPr>
            <a:xfrm>
              <a:off x="5809450" y="314484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4" y="792"/>
                    <a:pt x="570" y="634"/>
                    <a:pt x="570" y="412"/>
                  </a:cubicBezTo>
                  <a:cubicBezTo>
                    <a:pt x="570" y="191"/>
                    <a:pt x="444"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4"/>
            <p:cNvSpPr/>
            <p:nvPr/>
          </p:nvSpPr>
          <p:spPr>
            <a:xfrm>
              <a:off x="5851267" y="3156628"/>
              <a:ext cx="18251" cy="15068"/>
            </a:xfrm>
            <a:custGeom>
              <a:avLst/>
              <a:gdLst/>
              <a:ahLst/>
              <a:cxnLst/>
              <a:rect l="l" t="t" r="r" b="b"/>
              <a:pathLst>
                <a:path w="539" h="445" extrusionOk="0">
                  <a:moveTo>
                    <a:pt x="0" y="1"/>
                  </a:moveTo>
                  <a:cubicBezTo>
                    <a:pt x="0" y="1"/>
                    <a:pt x="0" y="33"/>
                    <a:pt x="0" y="64"/>
                  </a:cubicBezTo>
                  <a:cubicBezTo>
                    <a:pt x="0" y="286"/>
                    <a:pt x="127" y="444"/>
                    <a:pt x="285" y="444"/>
                  </a:cubicBezTo>
                  <a:cubicBezTo>
                    <a:pt x="412" y="444"/>
                    <a:pt x="507" y="349"/>
                    <a:pt x="539" y="191"/>
                  </a:cubicBezTo>
                  <a:cubicBezTo>
                    <a:pt x="349" y="128"/>
                    <a:pt x="159" y="64"/>
                    <a:pt x="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4"/>
            <p:cNvSpPr/>
            <p:nvPr/>
          </p:nvSpPr>
          <p:spPr>
            <a:xfrm>
              <a:off x="5829800" y="3171661"/>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76" y="824"/>
                    <a:pt x="603" y="634"/>
                    <a:pt x="603"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4"/>
            <p:cNvSpPr/>
            <p:nvPr/>
          </p:nvSpPr>
          <p:spPr>
            <a:xfrm>
              <a:off x="5871651"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3" y="824"/>
                    <a:pt x="570" y="634"/>
                    <a:pt x="570" y="412"/>
                  </a:cubicBezTo>
                  <a:cubicBezTo>
                    <a:pt x="570" y="190"/>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4"/>
            <p:cNvSpPr/>
            <p:nvPr/>
          </p:nvSpPr>
          <p:spPr>
            <a:xfrm>
              <a:off x="5768682" y="2760974"/>
              <a:ext cx="20418" cy="27901"/>
            </a:xfrm>
            <a:custGeom>
              <a:avLst/>
              <a:gdLst/>
              <a:ahLst/>
              <a:cxnLst/>
              <a:rect l="l" t="t" r="r" b="b"/>
              <a:pathLst>
                <a:path w="603" h="824" extrusionOk="0">
                  <a:moveTo>
                    <a:pt x="286" y="0"/>
                  </a:moveTo>
                  <a:cubicBezTo>
                    <a:pt x="128" y="0"/>
                    <a:pt x="1" y="190"/>
                    <a:pt x="1" y="412"/>
                  </a:cubicBezTo>
                  <a:cubicBezTo>
                    <a:pt x="1" y="633"/>
                    <a:pt x="128" y="823"/>
                    <a:pt x="286" y="823"/>
                  </a:cubicBezTo>
                  <a:cubicBezTo>
                    <a:pt x="444" y="823"/>
                    <a:pt x="571" y="633"/>
                    <a:pt x="571"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4"/>
            <p:cNvSpPr/>
            <p:nvPr/>
          </p:nvSpPr>
          <p:spPr>
            <a:xfrm>
              <a:off x="5748332" y="2788840"/>
              <a:ext cx="19334" cy="26851"/>
            </a:xfrm>
            <a:custGeom>
              <a:avLst/>
              <a:gdLst/>
              <a:ahLst/>
              <a:cxnLst/>
              <a:rect l="l" t="t" r="r" b="b"/>
              <a:pathLst>
                <a:path w="571" h="793" extrusionOk="0">
                  <a:moveTo>
                    <a:pt x="253" y="0"/>
                  </a:moveTo>
                  <a:cubicBezTo>
                    <a:pt x="190" y="127"/>
                    <a:pt x="95" y="254"/>
                    <a:pt x="0" y="349"/>
                  </a:cubicBezTo>
                  <a:cubicBezTo>
                    <a:pt x="0" y="349"/>
                    <a:pt x="0" y="381"/>
                    <a:pt x="0" y="381"/>
                  </a:cubicBezTo>
                  <a:cubicBezTo>
                    <a:pt x="0" y="602"/>
                    <a:pt x="127" y="792"/>
                    <a:pt x="285" y="792"/>
                  </a:cubicBezTo>
                  <a:cubicBezTo>
                    <a:pt x="443" y="792"/>
                    <a:pt x="570" y="602"/>
                    <a:pt x="570" y="381"/>
                  </a:cubicBezTo>
                  <a:cubicBezTo>
                    <a:pt x="570" y="159"/>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4"/>
            <p:cNvSpPr/>
            <p:nvPr/>
          </p:nvSpPr>
          <p:spPr>
            <a:xfrm>
              <a:off x="5790150" y="2788840"/>
              <a:ext cx="19334" cy="26851"/>
            </a:xfrm>
            <a:custGeom>
              <a:avLst/>
              <a:gdLst/>
              <a:ahLst/>
              <a:cxnLst/>
              <a:rect l="l" t="t" r="r" b="b"/>
              <a:pathLst>
                <a:path w="571" h="793" extrusionOk="0">
                  <a:moveTo>
                    <a:pt x="285" y="0"/>
                  </a:moveTo>
                  <a:cubicBezTo>
                    <a:pt x="127" y="0"/>
                    <a:pt x="0" y="191"/>
                    <a:pt x="0" y="412"/>
                  </a:cubicBezTo>
                  <a:cubicBezTo>
                    <a:pt x="0" y="634"/>
                    <a:pt x="127" y="792"/>
                    <a:pt x="285" y="792"/>
                  </a:cubicBezTo>
                  <a:cubicBezTo>
                    <a:pt x="444" y="792"/>
                    <a:pt x="570" y="634"/>
                    <a:pt x="570" y="412"/>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4"/>
            <p:cNvSpPr/>
            <p:nvPr/>
          </p:nvSpPr>
          <p:spPr>
            <a:xfrm>
              <a:off x="5727949" y="2815657"/>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4"/>
            <p:cNvSpPr/>
            <p:nvPr/>
          </p:nvSpPr>
          <p:spPr>
            <a:xfrm>
              <a:off x="5768682" y="2815657"/>
              <a:ext cx="20418" cy="27901"/>
            </a:xfrm>
            <a:custGeom>
              <a:avLst/>
              <a:gdLst/>
              <a:ahLst/>
              <a:cxnLst/>
              <a:rect l="l" t="t" r="r" b="b"/>
              <a:pathLst>
                <a:path w="603" h="824" extrusionOk="0">
                  <a:moveTo>
                    <a:pt x="286" y="0"/>
                  </a:moveTo>
                  <a:cubicBezTo>
                    <a:pt x="128" y="0"/>
                    <a:pt x="1" y="190"/>
                    <a:pt x="1" y="412"/>
                  </a:cubicBezTo>
                  <a:cubicBezTo>
                    <a:pt x="1" y="634"/>
                    <a:pt x="128" y="824"/>
                    <a:pt x="286" y="824"/>
                  </a:cubicBezTo>
                  <a:cubicBezTo>
                    <a:pt x="444" y="824"/>
                    <a:pt x="571" y="634"/>
                    <a:pt x="571" y="412"/>
                  </a:cubicBezTo>
                  <a:cubicBezTo>
                    <a:pt x="603" y="190"/>
                    <a:pt x="444" y="0"/>
                    <a:pt x="28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4"/>
            <p:cNvSpPr/>
            <p:nvPr/>
          </p:nvSpPr>
          <p:spPr>
            <a:xfrm>
              <a:off x="5748332" y="2843524"/>
              <a:ext cx="19334" cy="26851"/>
            </a:xfrm>
            <a:custGeom>
              <a:avLst/>
              <a:gdLst/>
              <a:ahLst/>
              <a:cxnLst/>
              <a:rect l="l" t="t" r="r" b="b"/>
              <a:pathLst>
                <a:path w="571" h="793" extrusionOk="0">
                  <a:moveTo>
                    <a:pt x="285" y="1"/>
                  </a:moveTo>
                  <a:cubicBezTo>
                    <a:pt x="127" y="1"/>
                    <a:pt x="0" y="191"/>
                    <a:pt x="0" y="412"/>
                  </a:cubicBezTo>
                  <a:cubicBezTo>
                    <a:pt x="0" y="634"/>
                    <a:pt x="127" y="792"/>
                    <a:pt x="285" y="792"/>
                  </a:cubicBezTo>
                  <a:cubicBezTo>
                    <a:pt x="443" y="792"/>
                    <a:pt x="570" y="634"/>
                    <a:pt x="570" y="412"/>
                  </a:cubicBezTo>
                  <a:cubicBezTo>
                    <a:pt x="570" y="191"/>
                    <a:pt x="443" y="1"/>
                    <a:pt x="28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4"/>
            <p:cNvSpPr/>
            <p:nvPr/>
          </p:nvSpPr>
          <p:spPr>
            <a:xfrm>
              <a:off x="5727949" y="287034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4"/>
            <p:cNvSpPr/>
            <p:nvPr/>
          </p:nvSpPr>
          <p:spPr>
            <a:xfrm>
              <a:off x="5726865" y="2925025"/>
              <a:ext cx="11851" cy="26851"/>
            </a:xfrm>
            <a:custGeom>
              <a:avLst/>
              <a:gdLst/>
              <a:ahLst/>
              <a:cxnLst/>
              <a:rect l="l" t="t" r="r" b="b"/>
              <a:pathLst>
                <a:path w="350" h="793" extrusionOk="0">
                  <a:moveTo>
                    <a:pt x="317" y="0"/>
                  </a:moveTo>
                  <a:cubicBezTo>
                    <a:pt x="159" y="0"/>
                    <a:pt x="1" y="190"/>
                    <a:pt x="1" y="412"/>
                  </a:cubicBezTo>
                  <a:cubicBezTo>
                    <a:pt x="1" y="570"/>
                    <a:pt x="96" y="729"/>
                    <a:pt x="191" y="792"/>
                  </a:cubicBezTo>
                  <a:cubicBezTo>
                    <a:pt x="222" y="539"/>
                    <a:pt x="286" y="285"/>
                    <a:pt x="349" y="32"/>
                  </a:cubicBezTo>
                  <a:cubicBezTo>
                    <a:pt x="349" y="32"/>
                    <a:pt x="317" y="0"/>
                    <a:pt x="3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4"/>
            <p:cNvSpPr/>
            <p:nvPr/>
          </p:nvSpPr>
          <p:spPr>
            <a:xfrm>
              <a:off x="5726865" y="2982926"/>
              <a:ext cx="6467" cy="23634"/>
            </a:xfrm>
            <a:custGeom>
              <a:avLst/>
              <a:gdLst/>
              <a:ahLst/>
              <a:cxnLst/>
              <a:rect l="l" t="t" r="r" b="b"/>
              <a:pathLst>
                <a:path w="191" h="698" extrusionOk="0">
                  <a:moveTo>
                    <a:pt x="127" y="1"/>
                  </a:moveTo>
                  <a:cubicBezTo>
                    <a:pt x="64" y="64"/>
                    <a:pt x="1" y="191"/>
                    <a:pt x="1" y="317"/>
                  </a:cubicBezTo>
                  <a:cubicBezTo>
                    <a:pt x="1" y="476"/>
                    <a:pt x="96" y="634"/>
                    <a:pt x="191" y="697"/>
                  </a:cubicBezTo>
                  <a:cubicBezTo>
                    <a:pt x="159" y="476"/>
                    <a:pt x="127" y="254"/>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4"/>
            <p:cNvSpPr/>
            <p:nvPr/>
          </p:nvSpPr>
          <p:spPr>
            <a:xfrm>
              <a:off x="5727949" y="3035477"/>
              <a:ext cx="18251" cy="26851"/>
            </a:xfrm>
            <a:custGeom>
              <a:avLst/>
              <a:gdLst/>
              <a:ahLst/>
              <a:cxnLst/>
              <a:rect l="l" t="t" r="r" b="b"/>
              <a:pathLst>
                <a:path w="539" h="793" extrusionOk="0">
                  <a:moveTo>
                    <a:pt x="285" y="0"/>
                  </a:moveTo>
                  <a:cubicBezTo>
                    <a:pt x="127" y="0"/>
                    <a:pt x="0" y="159"/>
                    <a:pt x="0" y="380"/>
                  </a:cubicBezTo>
                  <a:cubicBezTo>
                    <a:pt x="0" y="634"/>
                    <a:pt x="127" y="792"/>
                    <a:pt x="285" y="792"/>
                  </a:cubicBezTo>
                  <a:cubicBezTo>
                    <a:pt x="380" y="792"/>
                    <a:pt x="507" y="697"/>
                    <a:pt x="539" y="539"/>
                  </a:cubicBezTo>
                  <a:cubicBezTo>
                    <a:pt x="475" y="380"/>
                    <a:pt x="412" y="190"/>
                    <a:pt x="34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4"/>
            <p:cNvSpPr/>
            <p:nvPr/>
          </p:nvSpPr>
          <p:spPr>
            <a:xfrm>
              <a:off x="5748332" y="3065510"/>
              <a:ext cx="16117" cy="24684"/>
            </a:xfrm>
            <a:custGeom>
              <a:avLst/>
              <a:gdLst/>
              <a:ahLst/>
              <a:cxnLst/>
              <a:rect l="l" t="t" r="r" b="b"/>
              <a:pathLst>
                <a:path w="476" h="729" extrusionOk="0">
                  <a:moveTo>
                    <a:pt x="95" y="0"/>
                  </a:moveTo>
                  <a:cubicBezTo>
                    <a:pt x="32" y="95"/>
                    <a:pt x="0" y="190"/>
                    <a:pt x="0" y="317"/>
                  </a:cubicBezTo>
                  <a:cubicBezTo>
                    <a:pt x="0" y="538"/>
                    <a:pt x="127" y="728"/>
                    <a:pt x="285" y="728"/>
                  </a:cubicBezTo>
                  <a:cubicBezTo>
                    <a:pt x="348" y="728"/>
                    <a:pt x="412" y="697"/>
                    <a:pt x="475" y="633"/>
                  </a:cubicBezTo>
                  <a:cubicBezTo>
                    <a:pt x="317" y="443"/>
                    <a:pt x="190" y="222"/>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4"/>
            <p:cNvSpPr/>
            <p:nvPr/>
          </p:nvSpPr>
          <p:spPr>
            <a:xfrm>
              <a:off x="5727949" y="3090160"/>
              <a:ext cx="19334" cy="26851"/>
            </a:xfrm>
            <a:custGeom>
              <a:avLst/>
              <a:gdLst/>
              <a:ahLst/>
              <a:cxnLst/>
              <a:rect l="l" t="t" r="r" b="b"/>
              <a:pathLst>
                <a:path w="571" h="793" extrusionOk="0">
                  <a:moveTo>
                    <a:pt x="285" y="0"/>
                  </a:moveTo>
                  <a:cubicBezTo>
                    <a:pt x="127" y="0"/>
                    <a:pt x="0" y="159"/>
                    <a:pt x="0" y="380"/>
                  </a:cubicBezTo>
                  <a:cubicBezTo>
                    <a:pt x="0" y="634"/>
                    <a:pt x="127" y="792"/>
                    <a:pt x="285" y="792"/>
                  </a:cubicBezTo>
                  <a:cubicBezTo>
                    <a:pt x="444" y="792"/>
                    <a:pt x="570" y="602"/>
                    <a:pt x="570" y="380"/>
                  </a:cubicBezTo>
                  <a:cubicBezTo>
                    <a:pt x="570" y="159"/>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4"/>
            <p:cNvSpPr/>
            <p:nvPr/>
          </p:nvSpPr>
          <p:spPr>
            <a:xfrm>
              <a:off x="5768682" y="3095510"/>
              <a:ext cx="17201" cy="21501"/>
            </a:xfrm>
            <a:custGeom>
              <a:avLst/>
              <a:gdLst/>
              <a:ahLst/>
              <a:cxnLst/>
              <a:rect l="l" t="t" r="r" b="b"/>
              <a:pathLst>
                <a:path w="508" h="635" extrusionOk="0">
                  <a:moveTo>
                    <a:pt x="64" y="1"/>
                  </a:moveTo>
                  <a:cubicBezTo>
                    <a:pt x="32" y="64"/>
                    <a:pt x="1" y="159"/>
                    <a:pt x="1" y="254"/>
                  </a:cubicBezTo>
                  <a:cubicBezTo>
                    <a:pt x="1" y="476"/>
                    <a:pt x="128" y="634"/>
                    <a:pt x="286" y="634"/>
                  </a:cubicBezTo>
                  <a:cubicBezTo>
                    <a:pt x="381" y="634"/>
                    <a:pt x="444" y="603"/>
                    <a:pt x="508" y="539"/>
                  </a:cubicBezTo>
                  <a:cubicBezTo>
                    <a:pt x="349" y="349"/>
                    <a:pt x="191" y="191"/>
                    <a:pt x="6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4"/>
            <p:cNvSpPr/>
            <p:nvPr/>
          </p:nvSpPr>
          <p:spPr>
            <a:xfrm>
              <a:off x="5748332" y="3116978"/>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3" y="824"/>
                    <a:pt x="570" y="634"/>
                    <a:pt x="570" y="412"/>
                  </a:cubicBezTo>
                  <a:cubicBezTo>
                    <a:pt x="570" y="190"/>
                    <a:pt x="443"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4"/>
            <p:cNvSpPr/>
            <p:nvPr/>
          </p:nvSpPr>
          <p:spPr>
            <a:xfrm>
              <a:off x="5790150" y="3120194"/>
              <a:ext cx="19334" cy="24684"/>
            </a:xfrm>
            <a:custGeom>
              <a:avLst/>
              <a:gdLst/>
              <a:ahLst/>
              <a:cxnLst/>
              <a:rect l="l" t="t" r="r" b="b"/>
              <a:pathLst>
                <a:path w="571" h="729" extrusionOk="0">
                  <a:moveTo>
                    <a:pt x="95" y="0"/>
                  </a:moveTo>
                  <a:cubicBezTo>
                    <a:pt x="32" y="95"/>
                    <a:pt x="0" y="190"/>
                    <a:pt x="0" y="317"/>
                  </a:cubicBezTo>
                  <a:cubicBezTo>
                    <a:pt x="0" y="539"/>
                    <a:pt x="127" y="729"/>
                    <a:pt x="285" y="729"/>
                  </a:cubicBezTo>
                  <a:cubicBezTo>
                    <a:pt x="412" y="729"/>
                    <a:pt x="539" y="570"/>
                    <a:pt x="570" y="380"/>
                  </a:cubicBezTo>
                  <a:cubicBezTo>
                    <a:pt x="412" y="285"/>
                    <a:pt x="254" y="159"/>
                    <a:pt x="9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4"/>
            <p:cNvSpPr/>
            <p:nvPr/>
          </p:nvSpPr>
          <p:spPr>
            <a:xfrm>
              <a:off x="5732249" y="3144844"/>
              <a:ext cx="15034" cy="13984"/>
            </a:xfrm>
            <a:custGeom>
              <a:avLst/>
              <a:gdLst/>
              <a:ahLst/>
              <a:cxnLst/>
              <a:rect l="l" t="t" r="r" b="b"/>
              <a:pathLst>
                <a:path w="444" h="413" extrusionOk="0">
                  <a:moveTo>
                    <a:pt x="158" y="1"/>
                  </a:moveTo>
                  <a:cubicBezTo>
                    <a:pt x="95" y="1"/>
                    <a:pt x="32" y="32"/>
                    <a:pt x="0" y="64"/>
                  </a:cubicBezTo>
                  <a:cubicBezTo>
                    <a:pt x="127" y="127"/>
                    <a:pt x="253" y="222"/>
                    <a:pt x="348" y="317"/>
                  </a:cubicBezTo>
                  <a:cubicBezTo>
                    <a:pt x="380" y="349"/>
                    <a:pt x="412" y="381"/>
                    <a:pt x="443" y="412"/>
                  </a:cubicBezTo>
                  <a:cubicBezTo>
                    <a:pt x="443" y="191"/>
                    <a:pt x="317" y="1"/>
                    <a:pt x="15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4"/>
            <p:cNvSpPr/>
            <p:nvPr/>
          </p:nvSpPr>
          <p:spPr>
            <a:xfrm>
              <a:off x="5768682" y="3144844"/>
              <a:ext cx="20418" cy="26851"/>
            </a:xfrm>
            <a:custGeom>
              <a:avLst/>
              <a:gdLst/>
              <a:ahLst/>
              <a:cxnLst/>
              <a:rect l="l" t="t" r="r" b="b"/>
              <a:pathLst>
                <a:path w="603" h="793" extrusionOk="0">
                  <a:moveTo>
                    <a:pt x="286" y="1"/>
                  </a:moveTo>
                  <a:cubicBezTo>
                    <a:pt x="128" y="1"/>
                    <a:pt x="1" y="191"/>
                    <a:pt x="1" y="412"/>
                  </a:cubicBezTo>
                  <a:cubicBezTo>
                    <a:pt x="1" y="634"/>
                    <a:pt x="128" y="792"/>
                    <a:pt x="286" y="792"/>
                  </a:cubicBezTo>
                  <a:cubicBezTo>
                    <a:pt x="444" y="792"/>
                    <a:pt x="571" y="634"/>
                    <a:pt x="571" y="412"/>
                  </a:cubicBezTo>
                  <a:cubicBezTo>
                    <a:pt x="603" y="191"/>
                    <a:pt x="444" y="1"/>
                    <a:pt x="28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4"/>
            <p:cNvSpPr/>
            <p:nvPr/>
          </p:nvSpPr>
          <p:spPr>
            <a:xfrm>
              <a:off x="5756899" y="3171661"/>
              <a:ext cx="10767" cy="21467"/>
            </a:xfrm>
            <a:custGeom>
              <a:avLst/>
              <a:gdLst/>
              <a:ahLst/>
              <a:cxnLst/>
              <a:rect l="l" t="t" r="r" b="b"/>
              <a:pathLst>
                <a:path w="318" h="634" extrusionOk="0">
                  <a:moveTo>
                    <a:pt x="0" y="0"/>
                  </a:moveTo>
                  <a:cubicBezTo>
                    <a:pt x="127" y="222"/>
                    <a:pt x="222" y="412"/>
                    <a:pt x="285" y="634"/>
                  </a:cubicBezTo>
                  <a:cubicBezTo>
                    <a:pt x="317" y="570"/>
                    <a:pt x="317" y="507"/>
                    <a:pt x="317" y="412"/>
                  </a:cubicBezTo>
                  <a:cubicBezTo>
                    <a:pt x="317" y="190"/>
                    <a:pt x="190" y="0"/>
                    <a:pt x="3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4"/>
            <p:cNvSpPr/>
            <p:nvPr/>
          </p:nvSpPr>
          <p:spPr>
            <a:xfrm>
              <a:off x="5790150" y="3171661"/>
              <a:ext cx="19334" cy="27901"/>
            </a:xfrm>
            <a:custGeom>
              <a:avLst/>
              <a:gdLst/>
              <a:ahLst/>
              <a:cxnLst/>
              <a:rect l="l" t="t" r="r" b="b"/>
              <a:pathLst>
                <a:path w="571" h="824" extrusionOk="0">
                  <a:moveTo>
                    <a:pt x="285" y="0"/>
                  </a:moveTo>
                  <a:cubicBezTo>
                    <a:pt x="127" y="0"/>
                    <a:pt x="0" y="190"/>
                    <a:pt x="0" y="412"/>
                  </a:cubicBezTo>
                  <a:cubicBezTo>
                    <a:pt x="0" y="634"/>
                    <a:pt x="127" y="824"/>
                    <a:pt x="285" y="824"/>
                  </a:cubicBezTo>
                  <a:cubicBezTo>
                    <a:pt x="444" y="824"/>
                    <a:pt x="570" y="634"/>
                    <a:pt x="570" y="412"/>
                  </a:cubicBezTo>
                  <a:cubicBezTo>
                    <a:pt x="570" y="190"/>
                    <a:pt x="444" y="0"/>
                    <a:pt x="28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4"/>
            <p:cNvSpPr/>
            <p:nvPr/>
          </p:nvSpPr>
          <p:spPr>
            <a:xfrm>
              <a:off x="3487873" y="2949675"/>
              <a:ext cx="2469579" cy="1707153"/>
            </a:xfrm>
            <a:custGeom>
              <a:avLst/>
              <a:gdLst/>
              <a:ahLst/>
              <a:cxnLst/>
              <a:rect l="l" t="t" r="r" b="b"/>
              <a:pathLst>
                <a:path w="72935" h="50418" extrusionOk="0">
                  <a:moveTo>
                    <a:pt x="824" y="1"/>
                  </a:moveTo>
                  <a:cubicBezTo>
                    <a:pt x="349" y="1"/>
                    <a:pt x="1" y="381"/>
                    <a:pt x="1" y="793"/>
                  </a:cubicBezTo>
                  <a:lnTo>
                    <a:pt x="1" y="46174"/>
                  </a:lnTo>
                  <a:cubicBezTo>
                    <a:pt x="1" y="46617"/>
                    <a:pt x="349" y="46966"/>
                    <a:pt x="824" y="46966"/>
                  </a:cubicBezTo>
                  <a:lnTo>
                    <a:pt x="34615" y="46966"/>
                  </a:lnTo>
                  <a:lnTo>
                    <a:pt x="34615" y="50418"/>
                  </a:lnTo>
                  <a:lnTo>
                    <a:pt x="38637" y="50418"/>
                  </a:lnTo>
                  <a:lnTo>
                    <a:pt x="38637" y="46966"/>
                  </a:lnTo>
                  <a:lnTo>
                    <a:pt x="72111" y="46966"/>
                  </a:lnTo>
                  <a:cubicBezTo>
                    <a:pt x="72555" y="46966"/>
                    <a:pt x="72935" y="46617"/>
                    <a:pt x="72935" y="46174"/>
                  </a:cubicBezTo>
                  <a:lnTo>
                    <a:pt x="72935" y="793"/>
                  </a:lnTo>
                  <a:cubicBezTo>
                    <a:pt x="72935" y="381"/>
                    <a:pt x="72555" y="1"/>
                    <a:pt x="721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a:off x="3483606" y="2945409"/>
              <a:ext cx="2478146" cy="1714637"/>
            </a:xfrm>
            <a:custGeom>
              <a:avLst/>
              <a:gdLst/>
              <a:ahLst/>
              <a:cxnLst/>
              <a:rect l="l" t="t" r="r" b="b"/>
              <a:pathLst>
                <a:path w="73188" h="50639" extrusionOk="0">
                  <a:moveTo>
                    <a:pt x="72237" y="254"/>
                  </a:moveTo>
                  <a:cubicBezTo>
                    <a:pt x="72617" y="254"/>
                    <a:pt x="72934" y="570"/>
                    <a:pt x="72934" y="919"/>
                  </a:cubicBezTo>
                  <a:lnTo>
                    <a:pt x="72934" y="46300"/>
                  </a:lnTo>
                  <a:cubicBezTo>
                    <a:pt x="72934" y="46680"/>
                    <a:pt x="72617" y="46965"/>
                    <a:pt x="72237" y="46965"/>
                  </a:cubicBezTo>
                  <a:lnTo>
                    <a:pt x="38636" y="46965"/>
                  </a:lnTo>
                  <a:lnTo>
                    <a:pt x="38636" y="50417"/>
                  </a:lnTo>
                  <a:lnTo>
                    <a:pt x="34868" y="50417"/>
                  </a:lnTo>
                  <a:lnTo>
                    <a:pt x="34868" y="46965"/>
                  </a:lnTo>
                  <a:lnTo>
                    <a:pt x="950" y="46965"/>
                  </a:lnTo>
                  <a:cubicBezTo>
                    <a:pt x="538" y="46965"/>
                    <a:pt x="222" y="46680"/>
                    <a:pt x="222" y="46300"/>
                  </a:cubicBezTo>
                  <a:lnTo>
                    <a:pt x="222" y="919"/>
                  </a:lnTo>
                  <a:cubicBezTo>
                    <a:pt x="222" y="570"/>
                    <a:pt x="538" y="254"/>
                    <a:pt x="950" y="254"/>
                  </a:cubicBezTo>
                  <a:close/>
                  <a:moveTo>
                    <a:pt x="950" y="0"/>
                  </a:moveTo>
                  <a:cubicBezTo>
                    <a:pt x="412" y="0"/>
                    <a:pt x="0" y="412"/>
                    <a:pt x="0" y="919"/>
                  </a:cubicBezTo>
                  <a:lnTo>
                    <a:pt x="0" y="46300"/>
                  </a:lnTo>
                  <a:cubicBezTo>
                    <a:pt x="0" y="46807"/>
                    <a:pt x="412" y="47218"/>
                    <a:pt x="950" y="47218"/>
                  </a:cubicBezTo>
                  <a:lnTo>
                    <a:pt x="34646" y="47218"/>
                  </a:lnTo>
                  <a:lnTo>
                    <a:pt x="34646" y="50639"/>
                  </a:lnTo>
                  <a:lnTo>
                    <a:pt x="38890" y="50639"/>
                  </a:lnTo>
                  <a:lnTo>
                    <a:pt x="38890" y="47218"/>
                  </a:lnTo>
                  <a:lnTo>
                    <a:pt x="72237" y="47218"/>
                  </a:lnTo>
                  <a:cubicBezTo>
                    <a:pt x="72744" y="47218"/>
                    <a:pt x="73187" y="46807"/>
                    <a:pt x="73187" y="46300"/>
                  </a:cubicBezTo>
                  <a:lnTo>
                    <a:pt x="73187" y="919"/>
                  </a:lnTo>
                  <a:cubicBezTo>
                    <a:pt x="73187" y="412"/>
                    <a:pt x="72744" y="0"/>
                    <a:pt x="722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4"/>
            <p:cNvSpPr/>
            <p:nvPr/>
          </p:nvSpPr>
          <p:spPr>
            <a:xfrm>
              <a:off x="3562940" y="3017226"/>
              <a:ext cx="2304444" cy="1446601"/>
            </a:xfrm>
            <a:custGeom>
              <a:avLst/>
              <a:gdLst/>
              <a:ahLst/>
              <a:cxnLst/>
              <a:rect l="l" t="t" r="r" b="b"/>
              <a:pathLst>
                <a:path w="68058" h="42723" extrusionOk="0">
                  <a:moveTo>
                    <a:pt x="1" y="1"/>
                  </a:moveTo>
                  <a:lnTo>
                    <a:pt x="1" y="42722"/>
                  </a:lnTo>
                  <a:lnTo>
                    <a:pt x="68057" y="42722"/>
                  </a:lnTo>
                  <a:lnTo>
                    <a:pt x="6805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a:off x="4046563" y="4602111"/>
              <a:ext cx="1362933" cy="60101"/>
            </a:xfrm>
            <a:custGeom>
              <a:avLst/>
              <a:gdLst/>
              <a:ahLst/>
              <a:cxnLst/>
              <a:rect l="l" t="t" r="r" b="b"/>
              <a:pathLst>
                <a:path w="40252" h="1775" extrusionOk="0">
                  <a:moveTo>
                    <a:pt x="760" y="1"/>
                  </a:moveTo>
                  <a:cubicBezTo>
                    <a:pt x="349" y="1"/>
                    <a:pt x="0" y="412"/>
                    <a:pt x="0" y="887"/>
                  </a:cubicBezTo>
                  <a:cubicBezTo>
                    <a:pt x="0" y="1362"/>
                    <a:pt x="349" y="1774"/>
                    <a:pt x="760" y="1774"/>
                  </a:cubicBezTo>
                  <a:lnTo>
                    <a:pt x="39492" y="1774"/>
                  </a:lnTo>
                  <a:cubicBezTo>
                    <a:pt x="39903" y="1774"/>
                    <a:pt x="40252" y="1362"/>
                    <a:pt x="40252" y="887"/>
                  </a:cubicBezTo>
                  <a:cubicBezTo>
                    <a:pt x="40252" y="412"/>
                    <a:pt x="39903" y="1"/>
                    <a:pt x="394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4"/>
            <p:cNvSpPr/>
            <p:nvPr/>
          </p:nvSpPr>
          <p:spPr>
            <a:xfrm>
              <a:off x="4043346" y="4598894"/>
              <a:ext cx="1370450" cy="66535"/>
            </a:xfrm>
            <a:custGeom>
              <a:avLst/>
              <a:gdLst/>
              <a:ahLst/>
              <a:cxnLst/>
              <a:rect l="l" t="t" r="r" b="b"/>
              <a:pathLst>
                <a:path w="40474" h="1965" extrusionOk="0">
                  <a:moveTo>
                    <a:pt x="39587" y="222"/>
                  </a:moveTo>
                  <a:cubicBezTo>
                    <a:pt x="39935" y="222"/>
                    <a:pt x="40220" y="571"/>
                    <a:pt x="40220" y="982"/>
                  </a:cubicBezTo>
                  <a:cubicBezTo>
                    <a:pt x="40220" y="1394"/>
                    <a:pt x="39935" y="1742"/>
                    <a:pt x="39587" y="1742"/>
                  </a:cubicBezTo>
                  <a:lnTo>
                    <a:pt x="855" y="1742"/>
                  </a:lnTo>
                  <a:cubicBezTo>
                    <a:pt x="507" y="1742"/>
                    <a:pt x="222" y="1394"/>
                    <a:pt x="222" y="982"/>
                  </a:cubicBezTo>
                  <a:cubicBezTo>
                    <a:pt x="222" y="571"/>
                    <a:pt x="507" y="222"/>
                    <a:pt x="855" y="222"/>
                  </a:cubicBezTo>
                  <a:close/>
                  <a:moveTo>
                    <a:pt x="855" y="1"/>
                  </a:moveTo>
                  <a:cubicBezTo>
                    <a:pt x="380" y="1"/>
                    <a:pt x="0" y="444"/>
                    <a:pt x="0" y="982"/>
                  </a:cubicBezTo>
                  <a:cubicBezTo>
                    <a:pt x="0" y="1521"/>
                    <a:pt x="380" y="1964"/>
                    <a:pt x="855" y="1964"/>
                  </a:cubicBezTo>
                  <a:lnTo>
                    <a:pt x="39587" y="1964"/>
                  </a:lnTo>
                  <a:cubicBezTo>
                    <a:pt x="40062" y="1964"/>
                    <a:pt x="40473" y="1521"/>
                    <a:pt x="40473" y="982"/>
                  </a:cubicBezTo>
                  <a:cubicBezTo>
                    <a:pt x="40473" y="444"/>
                    <a:pt x="40062" y="1"/>
                    <a:pt x="3958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4"/>
            <p:cNvSpPr/>
            <p:nvPr/>
          </p:nvSpPr>
          <p:spPr>
            <a:xfrm>
              <a:off x="3990795" y="2422103"/>
              <a:ext cx="1493768" cy="1051962"/>
            </a:xfrm>
            <a:custGeom>
              <a:avLst/>
              <a:gdLst/>
              <a:ahLst/>
              <a:cxnLst/>
              <a:rect l="l" t="t" r="r" b="b"/>
              <a:pathLst>
                <a:path w="44116" h="31068" extrusionOk="0">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4"/>
            <p:cNvSpPr/>
            <p:nvPr/>
          </p:nvSpPr>
          <p:spPr>
            <a:xfrm>
              <a:off x="4067996" y="3308896"/>
              <a:ext cx="408589" cy="16117"/>
            </a:xfrm>
            <a:custGeom>
              <a:avLst/>
              <a:gdLst/>
              <a:ahLst/>
              <a:cxnLst/>
              <a:rect l="l" t="t" r="r" b="b"/>
              <a:pathLst>
                <a:path w="12067" h="476" extrusionOk="0">
                  <a:moveTo>
                    <a:pt x="1" y="1"/>
                  </a:moveTo>
                  <a:lnTo>
                    <a:pt x="1" y="476"/>
                  </a:lnTo>
                  <a:lnTo>
                    <a:pt x="12067" y="476"/>
                  </a:lnTo>
                  <a:lnTo>
                    <a:pt x="1206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4067996" y="3346447"/>
              <a:ext cx="395722" cy="16117"/>
            </a:xfrm>
            <a:custGeom>
              <a:avLst/>
              <a:gdLst/>
              <a:ahLst/>
              <a:cxnLst/>
              <a:rect l="l" t="t" r="r" b="b"/>
              <a:pathLst>
                <a:path w="11687" h="476" extrusionOk="0">
                  <a:moveTo>
                    <a:pt x="1" y="0"/>
                  </a:moveTo>
                  <a:lnTo>
                    <a:pt x="1" y="475"/>
                  </a:lnTo>
                  <a:lnTo>
                    <a:pt x="11687" y="475"/>
                  </a:lnTo>
                  <a:lnTo>
                    <a:pt x="1168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4"/>
            <p:cNvSpPr/>
            <p:nvPr/>
          </p:nvSpPr>
          <p:spPr>
            <a:xfrm>
              <a:off x="4067996" y="3383964"/>
              <a:ext cx="361422" cy="17201"/>
            </a:xfrm>
            <a:custGeom>
              <a:avLst/>
              <a:gdLst/>
              <a:ahLst/>
              <a:cxnLst/>
              <a:rect l="l" t="t" r="r" b="b"/>
              <a:pathLst>
                <a:path w="10674" h="508" extrusionOk="0">
                  <a:moveTo>
                    <a:pt x="1" y="1"/>
                  </a:moveTo>
                  <a:lnTo>
                    <a:pt x="1" y="507"/>
                  </a:lnTo>
                  <a:lnTo>
                    <a:pt x="10673" y="507"/>
                  </a:lnTo>
                  <a:lnTo>
                    <a:pt x="106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4"/>
            <p:cNvSpPr/>
            <p:nvPr/>
          </p:nvSpPr>
          <p:spPr>
            <a:xfrm>
              <a:off x="4929056" y="2871425"/>
              <a:ext cx="408589" cy="16117"/>
            </a:xfrm>
            <a:custGeom>
              <a:avLst/>
              <a:gdLst/>
              <a:ahLst/>
              <a:cxnLst/>
              <a:rect l="l" t="t" r="r" b="b"/>
              <a:pathLst>
                <a:path w="12067" h="476" extrusionOk="0">
                  <a:moveTo>
                    <a:pt x="1" y="0"/>
                  </a:moveTo>
                  <a:lnTo>
                    <a:pt x="1" y="475"/>
                  </a:lnTo>
                  <a:lnTo>
                    <a:pt x="12067" y="475"/>
                  </a:lnTo>
                  <a:lnTo>
                    <a:pt x="1206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4"/>
            <p:cNvSpPr/>
            <p:nvPr/>
          </p:nvSpPr>
          <p:spPr>
            <a:xfrm>
              <a:off x="4929056" y="2908942"/>
              <a:ext cx="395722" cy="16117"/>
            </a:xfrm>
            <a:custGeom>
              <a:avLst/>
              <a:gdLst/>
              <a:ahLst/>
              <a:cxnLst/>
              <a:rect l="l" t="t" r="r" b="b"/>
              <a:pathLst>
                <a:path w="11687" h="476" extrusionOk="0">
                  <a:moveTo>
                    <a:pt x="1" y="0"/>
                  </a:moveTo>
                  <a:lnTo>
                    <a:pt x="1" y="475"/>
                  </a:lnTo>
                  <a:lnTo>
                    <a:pt x="11687" y="475"/>
                  </a:lnTo>
                  <a:lnTo>
                    <a:pt x="1168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a:off x="4929056" y="2946459"/>
              <a:ext cx="361422" cy="17201"/>
            </a:xfrm>
            <a:custGeom>
              <a:avLst/>
              <a:gdLst/>
              <a:ahLst/>
              <a:cxnLst/>
              <a:rect l="l" t="t" r="r" b="b"/>
              <a:pathLst>
                <a:path w="10674" h="508" extrusionOk="0">
                  <a:moveTo>
                    <a:pt x="1" y="1"/>
                  </a:moveTo>
                  <a:lnTo>
                    <a:pt x="1" y="508"/>
                  </a:lnTo>
                  <a:lnTo>
                    <a:pt x="10673" y="508"/>
                  </a:lnTo>
                  <a:lnTo>
                    <a:pt x="106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a:off x="5052374" y="3203828"/>
              <a:ext cx="330304" cy="12901"/>
            </a:xfrm>
            <a:custGeom>
              <a:avLst/>
              <a:gdLst/>
              <a:ahLst/>
              <a:cxnLst/>
              <a:rect l="l" t="t" r="r" b="b"/>
              <a:pathLst>
                <a:path w="9755" h="381" extrusionOk="0">
                  <a:moveTo>
                    <a:pt x="1" y="0"/>
                  </a:moveTo>
                  <a:lnTo>
                    <a:pt x="1" y="380"/>
                  </a:lnTo>
                  <a:lnTo>
                    <a:pt x="9755" y="380"/>
                  </a:lnTo>
                  <a:lnTo>
                    <a:pt x="975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a:off x="5052374" y="3233862"/>
              <a:ext cx="319605" cy="13950"/>
            </a:xfrm>
            <a:custGeom>
              <a:avLst/>
              <a:gdLst/>
              <a:ahLst/>
              <a:cxnLst/>
              <a:rect l="l" t="t" r="r" b="b"/>
              <a:pathLst>
                <a:path w="9439" h="412" extrusionOk="0">
                  <a:moveTo>
                    <a:pt x="1" y="0"/>
                  </a:moveTo>
                  <a:lnTo>
                    <a:pt x="1" y="412"/>
                  </a:lnTo>
                  <a:lnTo>
                    <a:pt x="9438" y="412"/>
                  </a:lnTo>
                  <a:lnTo>
                    <a:pt x="943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a:off x="5052374" y="3264946"/>
              <a:ext cx="291704" cy="12901"/>
            </a:xfrm>
            <a:custGeom>
              <a:avLst/>
              <a:gdLst/>
              <a:ahLst/>
              <a:cxnLst/>
              <a:rect l="l" t="t" r="r" b="b"/>
              <a:pathLst>
                <a:path w="8615" h="381" extrusionOk="0">
                  <a:moveTo>
                    <a:pt x="1" y="0"/>
                  </a:moveTo>
                  <a:lnTo>
                    <a:pt x="1" y="381"/>
                  </a:lnTo>
                  <a:lnTo>
                    <a:pt x="8615" y="381"/>
                  </a:lnTo>
                  <a:lnTo>
                    <a:pt x="861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a:off x="5052374" y="3294980"/>
              <a:ext cx="273487" cy="13950"/>
            </a:xfrm>
            <a:custGeom>
              <a:avLst/>
              <a:gdLst/>
              <a:ahLst/>
              <a:cxnLst/>
              <a:rect l="l" t="t" r="r" b="b"/>
              <a:pathLst>
                <a:path w="8077" h="412" extrusionOk="0">
                  <a:moveTo>
                    <a:pt x="1" y="0"/>
                  </a:moveTo>
                  <a:lnTo>
                    <a:pt x="1" y="412"/>
                  </a:lnTo>
                  <a:lnTo>
                    <a:pt x="8076" y="412"/>
                  </a:lnTo>
                  <a:lnTo>
                    <a:pt x="807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a:off x="5052374" y="3326063"/>
              <a:ext cx="256320" cy="12901"/>
            </a:xfrm>
            <a:custGeom>
              <a:avLst/>
              <a:gdLst/>
              <a:ahLst/>
              <a:cxnLst/>
              <a:rect l="l" t="t" r="r" b="b"/>
              <a:pathLst>
                <a:path w="7570" h="381" extrusionOk="0">
                  <a:moveTo>
                    <a:pt x="1" y="1"/>
                  </a:moveTo>
                  <a:lnTo>
                    <a:pt x="1" y="381"/>
                  </a:lnTo>
                  <a:lnTo>
                    <a:pt x="7570" y="381"/>
                  </a:lnTo>
                  <a:lnTo>
                    <a:pt x="757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4"/>
            <p:cNvSpPr/>
            <p:nvPr/>
          </p:nvSpPr>
          <p:spPr>
            <a:xfrm>
              <a:off x="5052374" y="3356097"/>
              <a:ext cx="235970" cy="13984"/>
            </a:xfrm>
            <a:custGeom>
              <a:avLst/>
              <a:gdLst/>
              <a:ahLst/>
              <a:cxnLst/>
              <a:rect l="l" t="t" r="r" b="b"/>
              <a:pathLst>
                <a:path w="6969" h="413" extrusionOk="0">
                  <a:moveTo>
                    <a:pt x="1" y="0"/>
                  </a:moveTo>
                  <a:lnTo>
                    <a:pt x="1" y="412"/>
                  </a:lnTo>
                  <a:lnTo>
                    <a:pt x="6968" y="412"/>
                  </a:lnTo>
                  <a:lnTo>
                    <a:pt x="696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p:nvPr/>
          </p:nvSpPr>
          <p:spPr>
            <a:xfrm>
              <a:off x="4721054" y="3118027"/>
              <a:ext cx="279887" cy="264921"/>
            </a:xfrm>
            <a:custGeom>
              <a:avLst/>
              <a:gdLst/>
              <a:ahLst/>
              <a:cxnLst/>
              <a:rect l="l" t="t" r="r" b="b"/>
              <a:pathLst>
                <a:path w="8266" h="7824" extrusionOk="0">
                  <a:moveTo>
                    <a:pt x="855" y="1"/>
                  </a:moveTo>
                  <a:cubicBezTo>
                    <a:pt x="380" y="1"/>
                    <a:pt x="0" y="413"/>
                    <a:pt x="0" y="951"/>
                  </a:cubicBezTo>
                  <a:lnTo>
                    <a:pt x="0" y="6873"/>
                  </a:lnTo>
                  <a:cubicBezTo>
                    <a:pt x="0" y="7411"/>
                    <a:pt x="380" y="7823"/>
                    <a:pt x="855" y="7823"/>
                  </a:cubicBezTo>
                  <a:lnTo>
                    <a:pt x="7411" y="7823"/>
                  </a:lnTo>
                  <a:cubicBezTo>
                    <a:pt x="7886" y="7823"/>
                    <a:pt x="8266" y="7411"/>
                    <a:pt x="8266" y="6873"/>
                  </a:cubicBezTo>
                  <a:lnTo>
                    <a:pt x="8266" y="5606"/>
                  </a:lnTo>
                  <a:lnTo>
                    <a:pt x="8266" y="951"/>
                  </a:lnTo>
                  <a:cubicBezTo>
                    <a:pt x="8266" y="413"/>
                    <a:pt x="7886" y="1"/>
                    <a:pt x="7411" y="1"/>
                  </a:cubicBez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4"/>
            <p:cNvSpPr/>
            <p:nvPr/>
          </p:nvSpPr>
          <p:spPr>
            <a:xfrm>
              <a:off x="4722104" y="3118027"/>
              <a:ext cx="278837" cy="65451"/>
            </a:xfrm>
            <a:custGeom>
              <a:avLst/>
              <a:gdLst/>
              <a:ahLst/>
              <a:cxnLst/>
              <a:rect l="l" t="t" r="r" b="b"/>
              <a:pathLst>
                <a:path w="8235" h="1933" extrusionOk="0">
                  <a:moveTo>
                    <a:pt x="729" y="1"/>
                  </a:moveTo>
                  <a:cubicBezTo>
                    <a:pt x="318" y="1"/>
                    <a:pt x="1" y="318"/>
                    <a:pt x="1" y="729"/>
                  </a:cubicBezTo>
                  <a:lnTo>
                    <a:pt x="1" y="1933"/>
                  </a:lnTo>
                  <a:lnTo>
                    <a:pt x="8235" y="1933"/>
                  </a:lnTo>
                  <a:lnTo>
                    <a:pt x="8235" y="729"/>
                  </a:lnTo>
                  <a:cubicBezTo>
                    <a:pt x="8235" y="318"/>
                    <a:pt x="7886" y="1"/>
                    <a:pt x="75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4"/>
            <p:cNvSpPr/>
            <p:nvPr/>
          </p:nvSpPr>
          <p:spPr>
            <a:xfrm>
              <a:off x="4756438" y="3099811"/>
              <a:ext cx="12901" cy="57934"/>
            </a:xfrm>
            <a:custGeom>
              <a:avLst/>
              <a:gdLst/>
              <a:ahLst/>
              <a:cxnLst/>
              <a:rect l="l" t="t" r="r" b="b"/>
              <a:pathLst>
                <a:path w="381" h="1711" extrusionOk="0">
                  <a:moveTo>
                    <a:pt x="190" y="0"/>
                  </a:moveTo>
                  <a:cubicBezTo>
                    <a:pt x="64" y="0"/>
                    <a:pt x="0" y="95"/>
                    <a:pt x="0" y="190"/>
                  </a:cubicBezTo>
                  <a:lnTo>
                    <a:pt x="0" y="1521"/>
                  </a:lnTo>
                  <a:cubicBezTo>
                    <a:pt x="0" y="1616"/>
                    <a:pt x="64" y="1711"/>
                    <a:pt x="190" y="1711"/>
                  </a:cubicBezTo>
                  <a:cubicBezTo>
                    <a:pt x="285" y="1711"/>
                    <a:pt x="380" y="1616"/>
                    <a:pt x="380" y="1521"/>
                  </a:cubicBezTo>
                  <a:lnTo>
                    <a:pt x="380" y="190"/>
                  </a:lnTo>
                  <a:cubicBezTo>
                    <a:pt x="380" y="95"/>
                    <a:pt x="285" y="0"/>
                    <a:pt x="19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4"/>
            <p:cNvSpPr/>
            <p:nvPr/>
          </p:nvSpPr>
          <p:spPr>
            <a:xfrm>
              <a:off x="4952656" y="3099811"/>
              <a:ext cx="13984" cy="57934"/>
            </a:xfrm>
            <a:custGeom>
              <a:avLst/>
              <a:gdLst/>
              <a:ahLst/>
              <a:cxnLst/>
              <a:rect l="l" t="t" r="r" b="b"/>
              <a:pathLst>
                <a:path w="413" h="1711" extrusionOk="0">
                  <a:moveTo>
                    <a:pt x="191" y="0"/>
                  </a:moveTo>
                  <a:cubicBezTo>
                    <a:pt x="96" y="0"/>
                    <a:pt x="1" y="95"/>
                    <a:pt x="1" y="190"/>
                  </a:cubicBezTo>
                  <a:lnTo>
                    <a:pt x="1" y="1521"/>
                  </a:lnTo>
                  <a:cubicBezTo>
                    <a:pt x="1" y="1616"/>
                    <a:pt x="96" y="1711"/>
                    <a:pt x="191" y="1711"/>
                  </a:cubicBezTo>
                  <a:cubicBezTo>
                    <a:pt x="317" y="1711"/>
                    <a:pt x="412" y="1616"/>
                    <a:pt x="412" y="1521"/>
                  </a:cubicBezTo>
                  <a:lnTo>
                    <a:pt x="412" y="190"/>
                  </a:lnTo>
                  <a:cubicBezTo>
                    <a:pt x="412" y="95"/>
                    <a:pt x="317" y="0"/>
                    <a:pt x="19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4"/>
            <p:cNvSpPr/>
            <p:nvPr/>
          </p:nvSpPr>
          <p:spPr>
            <a:xfrm>
              <a:off x="4751054" y="3225262"/>
              <a:ext cx="31151" cy="30068"/>
            </a:xfrm>
            <a:custGeom>
              <a:avLst/>
              <a:gdLst/>
              <a:ahLst/>
              <a:cxnLst/>
              <a:rect l="l" t="t" r="r" b="b"/>
              <a:pathLst>
                <a:path w="920" h="888" extrusionOk="0">
                  <a:moveTo>
                    <a:pt x="444" y="1"/>
                  </a:moveTo>
                  <a:cubicBezTo>
                    <a:pt x="223" y="1"/>
                    <a:pt x="1" y="191"/>
                    <a:pt x="1" y="444"/>
                  </a:cubicBezTo>
                  <a:cubicBezTo>
                    <a:pt x="1" y="666"/>
                    <a:pt x="223" y="887"/>
                    <a:pt x="444" y="887"/>
                  </a:cubicBezTo>
                  <a:cubicBezTo>
                    <a:pt x="698" y="887"/>
                    <a:pt x="888" y="666"/>
                    <a:pt x="888" y="444"/>
                  </a:cubicBezTo>
                  <a:cubicBezTo>
                    <a:pt x="919" y="191"/>
                    <a:pt x="698" y="1"/>
                    <a:pt x="44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4"/>
            <p:cNvSpPr/>
            <p:nvPr/>
          </p:nvSpPr>
          <p:spPr>
            <a:xfrm>
              <a:off x="4796088" y="3225262"/>
              <a:ext cx="30068" cy="30068"/>
            </a:xfrm>
            <a:custGeom>
              <a:avLst/>
              <a:gdLst/>
              <a:ahLst/>
              <a:cxnLst/>
              <a:rect l="l" t="t" r="r" b="b"/>
              <a:pathLst>
                <a:path w="888" h="888" extrusionOk="0">
                  <a:moveTo>
                    <a:pt x="444" y="1"/>
                  </a:moveTo>
                  <a:cubicBezTo>
                    <a:pt x="223" y="1"/>
                    <a:pt x="1" y="191"/>
                    <a:pt x="1" y="444"/>
                  </a:cubicBezTo>
                  <a:cubicBezTo>
                    <a:pt x="1" y="666"/>
                    <a:pt x="223" y="887"/>
                    <a:pt x="444" y="887"/>
                  </a:cubicBezTo>
                  <a:cubicBezTo>
                    <a:pt x="698" y="887"/>
                    <a:pt x="888" y="666"/>
                    <a:pt x="888" y="444"/>
                  </a:cubicBezTo>
                  <a:cubicBezTo>
                    <a:pt x="888"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4"/>
            <p:cNvSpPr/>
            <p:nvPr/>
          </p:nvSpPr>
          <p:spPr>
            <a:xfrm>
              <a:off x="4841155" y="3225262"/>
              <a:ext cx="30034" cy="30068"/>
            </a:xfrm>
            <a:custGeom>
              <a:avLst/>
              <a:gdLst/>
              <a:ahLst/>
              <a:cxnLst/>
              <a:rect l="l" t="t" r="r" b="b"/>
              <a:pathLst>
                <a:path w="887" h="888" extrusionOk="0">
                  <a:moveTo>
                    <a:pt x="443" y="1"/>
                  </a:moveTo>
                  <a:cubicBezTo>
                    <a:pt x="190" y="1"/>
                    <a:pt x="0" y="191"/>
                    <a:pt x="0" y="444"/>
                  </a:cubicBezTo>
                  <a:cubicBezTo>
                    <a:pt x="0" y="666"/>
                    <a:pt x="190" y="887"/>
                    <a:pt x="443" y="887"/>
                  </a:cubicBezTo>
                  <a:cubicBezTo>
                    <a:pt x="697" y="887"/>
                    <a:pt x="887" y="666"/>
                    <a:pt x="887" y="444"/>
                  </a:cubicBezTo>
                  <a:cubicBezTo>
                    <a:pt x="887" y="191"/>
                    <a:pt x="697" y="1"/>
                    <a:pt x="4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4"/>
            <p:cNvSpPr/>
            <p:nvPr/>
          </p:nvSpPr>
          <p:spPr>
            <a:xfrm>
              <a:off x="4886189" y="3225262"/>
              <a:ext cx="30034" cy="30068"/>
            </a:xfrm>
            <a:custGeom>
              <a:avLst/>
              <a:gdLst/>
              <a:ahLst/>
              <a:cxnLst/>
              <a:rect l="l" t="t" r="r" b="b"/>
              <a:pathLst>
                <a:path w="887" h="888" extrusionOk="0">
                  <a:moveTo>
                    <a:pt x="444" y="1"/>
                  </a:moveTo>
                  <a:cubicBezTo>
                    <a:pt x="190" y="1"/>
                    <a:pt x="0" y="191"/>
                    <a:pt x="0" y="444"/>
                  </a:cubicBezTo>
                  <a:cubicBezTo>
                    <a:pt x="0" y="666"/>
                    <a:pt x="190" y="887"/>
                    <a:pt x="444" y="887"/>
                  </a:cubicBezTo>
                  <a:cubicBezTo>
                    <a:pt x="697" y="887"/>
                    <a:pt x="887" y="666"/>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4"/>
            <p:cNvSpPr/>
            <p:nvPr/>
          </p:nvSpPr>
          <p:spPr>
            <a:xfrm>
              <a:off x="4931223" y="3225262"/>
              <a:ext cx="30068" cy="30068"/>
            </a:xfrm>
            <a:custGeom>
              <a:avLst/>
              <a:gdLst/>
              <a:ahLst/>
              <a:cxnLst/>
              <a:rect l="l" t="t" r="r" b="b"/>
              <a:pathLst>
                <a:path w="888" h="888" extrusionOk="0">
                  <a:moveTo>
                    <a:pt x="444" y="1"/>
                  </a:moveTo>
                  <a:cubicBezTo>
                    <a:pt x="190" y="1"/>
                    <a:pt x="0" y="191"/>
                    <a:pt x="0" y="444"/>
                  </a:cubicBezTo>
                  <a:cubicBezTo>
                    <a:pt x="0" y="666"/>
                    <a:pt x="190" y="887"/>
                    <a:pt x="444" y="887"/>
                  </a:cubicBezTo>
                  <a:cubicBezTo>
                    <a:pt x="697" y="887"/>
                    <a:pt x="887" y="666"/>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4"/>
            <p:cNvSpPr/>
            <p:nvPr/>
          </p:nvSpPr>
          <p:spPr>
            <a:xfrm>
              <a:off x="4751054" y="3269246"/>
              <a:ext cx="31151" cy="30034"/>
            </a:xfrm>
            <a:custGeom>
              <a:avLst/>
              <a:gdLst/>
              <a:ahLst/>
              <a:cxnLst/>
              <a:rect l="l" t="t" r="r" b="b"/>
              <a:pathLst>
                <a:path w="920" h="887" extrusionOk="0">
                  <a:moveTo>
                    <a:pt x="444" y="0"/>
                  </a:moveTo>
                  <a:cubicBezTo>
                    <a:pt x="223" y="0"/>
                    <a:pt x="1" y="190"/>
                    <a:pt x="1" y="444"/>
                  </a:cubicBezTo>
                  <a:cubicBezTo>
                    <a:pt x="1" y="665"/>
                    <a:pt x="223" y="887"/>
                    <a:pt x="444" y="887"/>
                  </a:cubicBezTo>
                  <a:cubicBezTo>
                    <a:pt x="698" y="887"/>
                    <a:pt x="888" y="665"/>
                    <a:pt x="888" y="444"/>
                  </a:cubicBezTo>
                  <a:cubicBezTo>
                    <a:pt x="919" y="190"/>
                    <a:pt x="698"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4"/>
            <p:cNvSpPr/>
            <p:nvPr/>
          </p:nvSpPr>
          <p:spPr>
            <a:xfrm>
              <a:off x="4796088" y="3269246"/>
              <a:ext cx="30068" cy="30034"/>
            </a:xfrm>
            <a:custGeom>
              <a:avLst/>
              <a:gdLst/>
              <a:ahLst/>
              <a:cxnLst/>
              <a:rect l="l" t="t" r="r" b="b"/>
              <a:pathLst>
                <a:path w="888" h="887" extrusionOk="0">
                  <a:moveTo>
                    <a:pt x="444" y="0"/>
                  </a:moveTo>
                  <a:cubicBezTo>
                    <a:pt x="223" y="0"/>
                    <a:pt x="1" y="190"/>
                    <a:pt x="1" y="444"/>
                  </a:cubicBezTo>
                  <a:cubicBezTo>
                    <a:pt x="1" y="665"/>
                    <a:pt x="223" y="887"/>
                    <a:pt x="444" y="887"/>
                  </a:cubicBezTo>
                  <a:cubicBezTo>
                    <a:pt x="698" y="887"/>
                    <a:pt x="888" y="665"/>
                    <a:pt x="888" y="444"/>
                  </a:cubicBezTo>
                  <a:cubicBezTo>
                    <a:pt x="888" y="190"/>
                    <a:pt x="698" y="0"/>
                    <a:pt x="44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4"/>
            <p:cNvSpPr/>
            <p:nvPr/>
          </p:nvSpPr>
          <p:spPr>
            <a:xfrm>
              <a:off x="4841155" y="3269246"/>
              <a:ext cx="30034" cy="30034"/>
            </a:xfrm>
            <a:custGeom>
              <a:avLst/>
              <a:gdLst/>
              <a:ahLst/>
              <a:cxnLst/>
              <a:rect l="l" t="t" r="r" b="b"/>
              <a:pathLst>
                <a:path w="887" h="887" extrusionOk="0">
                  <a:moveTo>
                    <a:pt x="443" y="0"/>
                  </a:moveTo>
                  <a:cubicBezTo>
                    <a:pt x="190" y="0"/>
                    <a:pt x="0" y="190"/>
                    <a:pt x="0" y="444"/>
                  </a:cubicBezTo>
                  <a:cubicBezTo>
                    <a:pt x="0" y="665"/>
                    <a:pt x="190" y="887"/>
                    <a:pt x="443" y="887"/>
                  </a:cubicBezTo>
                  <a:cubicBezTo>
                    <a:pt x="697" y="887"/>
                    <a:pt x="887" y="665"/>
                    <a:pt x="887" y="444"/>
                  </a:cubicBezTo>
                  <a:cubicBezTo>
                    <a:pt x="887" y="190"/>
                    <a:pt x="697" y="0"/>
                    <a:pt x="44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4"/>
            <p:cNvSpPr/>
            <p:nvPr/>
          </p:nvSpPr>
          <p:spPr>
            <a:xfrm>
              <a:off x="4886189" y="3269246"/>
              <a:ext cx="30034" cy="30034"/>
            </a:xfrm>
            <a:custGeom>
              <a:avLst/>
              <a:gdLst/>
              <a:ahLst/>
              <a:cxnLst/>
              <a:rect l="l" t="t" r="r" b="b"/>
              <a:pathLst>
                <a:path w="887" h="887" extrusionOk="0">
                  <a:moveTo>
                    <a:pt x="444" y="0"/>
                  </a:moveTo>
                  <a:cubicBezTo>
                    <a:pt x="190" y="0"/>
                    <a:pt x="0" y="190"/>
                    <a:pt x="0" y="444"/>
                  </a:cubicBezTo>
                  <a:cubicBezTo>
                    <a:pt x="0" y="665"/>
                    <a:pt x="190" y="887"/>
                    <a:pt x="444" y="887"/>
                  </a:cubicBezTo>
                  <a:cubicBezTo>
                    <a:pt x="697" y="887"/>
                    <a:pt x="887" y="665"/>
                    <a:pt x="887" y="444"/>
                  </a:cubicBezTo>
                  <a:cubicBezTo>
                    <a:pt x="887" y="190"/>
                    <a:pt x="697"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4"/>
            <p:cNvSpPr/>
            <p:nvPr/>
          </p:nvSpPr>
          <p:spPr>
            <a:xfrm>
              <a:off x="4931223" y="3269246"/>
              <a:ext cx="30068" cy="30034"/>
            </a:xfrm>
            <a:custGeom>
              <a:avLst/>
              <a:gdLst/>
              <a:ahLst/>
              <a:cxnLst/>
              <a:rect l="l" t="t" r="r" b="b"/>
              <a:pathLst>
                <a:path w="888" h="887" extrusionOk="0">
                  <a:moveTo>
                    <a:pt x="444" y="0"/>
                  </a:moveTo>
                  <a:cubicBezTo>
                    <a:pt x="190" y="0"/>
                    <a:pt x="0" y="190"/>
                    <a:pt x="0" y="444"/>
                  </a:cubicBezTo>
                  <a:cubicBezTo>
                    <a:pt x="0" y="665"/>
                    <a:pt x="190" y="887"/>
                    <a:pt x="444" y="887"/>
                  </a:cubicBezTo>
                  <a:cubicBezTo>
                    <a:pt x="697" y="887"/>
                    <a:pt x="887" y="665"/>
                    <a:pt x="887" y="444"/>
                  </a:cubicBezTo>
                  <a:cubicBezTo>
                    <a:pt x="887" y="190"/>
                    <a:pt x="697" y="0"/>
                    <a:pt x="4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4"/>
            <p:cNvSpPr/>
            <p:nvPr/>
          </p:nvSpPr>
          <p:spPr>
            <a:xfrm>
              <a:off x="4751054" y="3313196"/>
              <a:ext cx="31151" cy="30068"/>
            </a:xfrm>
            <a:custGeom>
              <a:avLst/>
              <a:gdLst/>
              <a:ahLst/>
              <a:cxnLst/>
              <a:rect l="l" t="t" r="r" b="b"/>
              <a:pathLst>
                <a:path w="920" h="888" extrusionOk="0">
                  <a:moveTo>
                    <a:pt x="444" y="1"/>
                  </a:moveTo>
                  <a:cubicBezTo>
                    <a:pt x="223" y="1"/>
                    <a:pt x="1" y="191"/>
                    <a:pt x="1" y="444"/>
                  </a:cubicBezTo>
                  <a:cubicBezTo>
                    <a:pt x="1" y="697"/>
                    <a:pt x="223" y="887"/>
                    <a:pt x="444" y="887"/>
                  </a:cubicBezTo>
                  <a:cubicBezTo>
                    <a:pt x="698" y="887"/>
                    <a:pt x="888" y="697"/>
                    <a:pt x="888" y="444"/>
                  </a:cubicBezTo>
                  <a:cubicBezTo>
                    <a:pt x="919"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4"/>
            <p:cNvSpPr/>
            <p:nvPr/>
          </p:nvSpPr>
          <p:spPr>
            <a:xfrm>
              <a:off x="4796088" y="3313196"/>
              <a:ext cx="30068" cy="30068"/>
            </a:xfrm>
            <a:custGeom>
              <a:avLst/>
              <a:gdLst/>
              <a:ahLst/>
              <a:cxnLst/>
              <a:rect l="l" t="t" r="r" b="b"/>
              <a:pathLst>
                <a:path w="888" h="888" extrusionOk="0">
                  <a:moveTo>
                    <a:pt x="444" y="1"/>
                  </a:moveTo>
                  <a:cubicBezTo>
                    <a:pt x="223" y="1"/>
                    <a:pt x="1" y="191"/>
                    <a:pt x="1" y="444"/>
                  </a:cubicBezTo>
                  <a:cubicBezTo>
                    <a:pt x="1" y="697"/>
                    <a:pt x="223" y="887"/>
                    <a:pt x="444" y="887"/>
                  </a:cubicBezTo>
                  <a:cubicBezTo>
                    <a:pt x="698" y="887"/>
                    <a:pt x="888" y="697"/>
                    <a:pt x="888" y="444"/>
                  </a:cubicBezTo>
                  <a:cubicBezTo>
                    <a:pt x="888" y="191"/>
                    <a:pt x="698"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4"/>
            <p:cNvSpPr/>
            <p:nvPr/>
          </p:nvSpPr>
          <p:spPr>
            <a:xfrm>
              <a:off x="4841155" y="3313196"/>
              <a:ext cx="30034" cy="30068"/>
            </a:xfrm>
            <a:custGeom>
              <a:avLst/>
              <a:gdLst/>
              <a:ahLst/>
              <a:cxnLst/>
              <a:rect l="l" t="t" r="r" b="b"/>
              <a:pathLst>
                <a:path w="887" h="888" extrusionOk="0">
                  <a:moveTo>
                    <a:pt x="443" y="1"/>
                  </a:moveTo>
                  <a:cubicBezTo>
                    <a:pt x="190" y="1"/>
                    <a:pt x="0" y="191"/>
                    <a:pt x="0" y="444"/>
                  </a:cubicBezTo>
                  <a:cubicBezTo>
                    <a:pt x="0" y="697"/>
                    <a:pt x="190" y="887"/>
                    <a:pt x="443" y="887"/>
                  </a:cubicBezTo>
                  <a:cubicBezTo>
                    <a:pt x="697" y="887"/>
                    <a:pt x="887" y="697"/>
                    <a:pt x="887" y="444"/>
                  </a:cubicBezTo>
                  <a:cubicBezTo>
                    <a:pt x="887" y="191"/>
                    <a:pt x="697" y="1"/>
                    <a:pt x="4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4"/>
            <p:cNvSpPr/>
            <p:nvPr/>
          </p:nvSpPr>
          <p:spPr>
            <a:xfrm>
              <a:off x="4886189" y="3313196"/>
              <a:ext cx="30034" cy="30068"/>
            </a:xfrm>
            <a:custGeom>
              <a:avLst/>
              <a:gdLst/>
              <a:ahLst/>
              <a:cxnLst/>
              <a:rect l="l" t="t" r="r" b="b"/>
              <a:pathLst>
                <a:path w="887" h="888" extrusionOk="0">
                  <a:moveTo>
                    <a:pt x="444" y="1"/>
                  </a:moveTo>
                  <a:cubicBezTo>
                    <a:pt x="190" y="1"/>
                    <a:pt x="0" y="191"/>
                    <a:pt x="0" y="444"/>
                  </a:cubicBezTo>
                  <a:cubicBezTo>
                    <a:pt x="0" y="697"/>
                    <a:pt x="190" y="887"/>
                    <a:pt x="444" y="887"/>
                  </a:cubicBezTo>
                  <a:cubicBezTo>
                    <a:pt x="697" y="887"/>
                    <a:pt x="887" y="697"/>
                    <a:pt x="887" y="444"/>
                  </a:cubicBezTo>
                  <a:cubicBezTo>
                    <a:pt x="887" y="191"/>
                    <a:pt x="697"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4"/>
            <p:cNvSpPr/>
            <p:nvPr/>
          </p:nvSpPr>
          <p:spPr>
            <a:xfrm>
              <a:off x="4931223" y="3313196"/>
              <a:ext cx="30068" cy="30068"/>
            </a:xfrm>
            <a:custGeom>
              <a:avLst/>
              <a:gdLst/>
              <a:ahLst/>
              <a:cxnLst/>
              <a:rect l="l" t="t" r="r" b="b"/>
              <a:pathLst>
                <a:path w="888" h="888" extrusionOk="0">
                  <a:moveTo>
                    <a:pt x="444" y="1"/>
                  </a:moveTo>
                  <a:cubicBezTo>
                    <a:pt x="190" y="1"/>
                    <a:pt x="0" y="191"/>
                    <a:pt x="0" y="444"/>
                  </a:cubicBezTo>
                  <a:cubicBezTo>
                    <a:pt x="0" y="697"/>
                    <a:pt x="190" y="887"/>
                    <a:pt x="444" y="887"/>
                  </a:cubicBezTo>
                  <a:cubicBezTo>
                    <a:pt x="697" y="887"/>
                    <a:pt x="887" y="697"/>
                    <a:pt x="887" y="444"/>
                  </a:cubicBezTo>
                  <a:cubicBezTo>
                    <a:pt x="887" y="191"/>
                    <a:pt x="697" y="1"/>
                    <a:pt x="44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4"/>
            <p:cNvSpPr/>
            <p:nvPr/>
          </p:nvSpPr>
          <p:spPr>
            <a:xfrm>
              <a:off x="4069080" y="2549721"/>
              <a:ext cx="692742" cy="664875"/>
            </a:xfrm>
            <a:custGeom>
              <a:avLst/>
              <a:gdLst/>
              <a:ahLst/>
              <a:cxnLst/>
              <a:rect l="l" t="t" r="r" b="b"/>
              <a:pathLst>
                <a:path w="20459" h="19636" extrusionOk="0">
                  <a:moveTo>
                    <a:pt x="15106" y="0"/>
                  </a:moveTo>
                  <a:cubicBezTo>
                    <a:pt x="14093" y="0"/>
                    <a:pt x="13238" y="824"/>
                    <a:pt x="13238" y="1869"/>
                  </a:cubicBezTo>
                  <a:cubicBezTo>
                    <a:pt x="13238" y="2344"/>
                    <a:pt x="13428" y="2756"/>
                    <a:pt x="13713" y="3104"/>
                  </a:cubicBezTo>
                  <a:lnTo>
                    <a:pt x="10831" y="7728"/>
                  </a:lnTo>
                  <a:lnTo>
                    <a:pt x="10609" y="9628"/>
                  </a:lnTo>
                  <a:lnTo>
                    <a:pt x="8266" y="9818"/>
                  </a:lnTo>
                  <a:lnTo>
                    <a:pt x="3389" y="11496"/>
                  </a:lnTo>
                  <a:cubicBezTo>
                    <a:pt x="3072" y="10989"/>
                    <a:pt x="2502" y="10641"/>
                    <a:pt x="1869" y="10641"/>
                  </a:cubicBezTo>
                  <a:cubicBezTo>
                    <a:pt x="824" y="10641"/>
                    <a:pt x="0" y="11464"/>
                    <a:pt x="0" y="12478"/>
                  </a:cubicBezTo>
                  <a:cubicBezTo>
                    <a:pt x="0" y="13491"/>
                    <a:pt x="824" y="14346"/>
                    <a:pt x="1869" y="14346"/>
                  </a:cubicBezTo>
                  <a:cubicBezTo>
                    <a:pt x="2882" y="14346"/>
                    <a:pt x="3706" y="13491"/>
                    <a:pt x="3706" y="12478"/>
                  </a:cubicBezTo>
                  <a:cubicBezTo>
                    <a:pt x="3706" y="12478"/>
                    <a:pt x="3706" y="12446"/>
                    <a:pt x="3706" y="12446"/>
                  </a:cubicBezTo>
                  <a:lnTo>
                    <a:pt x="8488" y="10799"/>
                  </a:lnTo>
                  <a:lnTo>
                    <a:pt x="10514" y="10641"/>
                  </a:lnTo>
                  <a:lnTo>
                    <a:pt x="10356" y="11971"/>
                  </a:lnTo>
                  <a:lnTo>
                    <a:pt x="11243" y="16215"/>
                  </a:lnTo>
                  <a:cubicBezTo>
                    <a:pt x="10704" y="16563"/>
                    <a:pt x="10356" y="17133"/>
                    <a:pt x="10356" y="17798"/>
                  </a:cubicBezTo>
                  <a:cubicBezTo>
                    <a:pt x="10356" y="18812"/>
                    <a:pt x="11211" y="19635"/>
                    <a:pt x="12225" y="19635"/>
                  </a:cubicBezTo>
                  <a:cubicBezTo>
                    <a:pt x="13238" y="19635"/>
                    <a:pt x="14061" y="18812"/>
                    <a:pt x="14061" y="17798"/>
                  </a:cubicBezTo>
                  <a:cubicBezTo>
                    <a:pt x="14061" y="16785"/>
                    <a:pt x="13238" y="15930"/>
                    <a:pt x="12225" y="15930"/>
                  </a:cubicBezTo>
                  <a:cubicBezTo>
                    <a:pt x="12193" y="15930"/>
                    <a:pt x="11370" y="11940"/>
                    <a:pt x="11370" y="11940"/>
                  </a:cubicBezTo>
                  <a:lnTo>
                    <a:pt x="11528" y="10546"/>
                  </a:lnTo>
                  <a:lnTo>
                    <a:pt x="13238" y="10419"/>
                  </a:lnTo>
                  <a:lnTo>
                    <a:pt x="16785" y="10799"/>
                  </a:lnTo>
                  <a:cubicBezTo>
                    <a:pt x="16975" y="11623"/>
                    <a:pt x="17703" y="12256"/>
                    <a:pt x="18590" y="12256"/>
                  </a:cubicBezTo>
                  <a:cubicBezTo>
                    <a:pt x="19604" y="12256"/>
                    <a:pt x="20459" y="11433"/>
                    <a:pt x="20459" y="10419"/>
                  </a:cubicBezTo>
                  <a:cubicBezTo>
                    <a:pt x="20459" y="9406"/>
                    <a:pt x="19604" y="8583"/>
                    <a:pt x="18590" y="8583"/>
                  </a:cubicBezTo>
                  <a:cubicBezTo>
                    <a:pt x="17798" y="8583"/>
                    <a:pt x="17102" y="9089"/>
                    <a:pt x="16848" y="9818"/>
                  </a:cubicBezTo>
                  <a:lnTo>
                    <a:pt x="13270" y="9406"/>
                  </a:lnTo>
                  <a:lnTo>
                    <a:pt x="11623" y="9533"/>
                  </a:lnTo>
                  <a:lnTo>
                    <a:pt x="11813" y="8044"/>
                  </a:lnTo>
                  <a:lnTo>
                    <a:pt x="14568" y="3611"/>
                  </a:lnTo>
                  <a:cubicBezTo>
                    <a:pt x="14726" y="3674"/>
                    <a:pt x="14916" y="3706"/>
                    <a:pt x="15106" y="3706"/>
                  </a:cubicBezTo>
                  <a:cubicBezTo>
                    <a:pt x="16120" y="3706"/>
                    <a:pt x="16943" y="2882"/>
                    <a:pt x="16943" y="1869"/>
                  </a:cubicBezTo>
                  <a:cubicBezTo>
                    <a:pt x="16943" y="824"/>
                    <a:pt x="16120" y="0"/>
                    <a:pt x="1510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4"/>
            <p:cNvSpPr/>
            <p:nvPr/>
          </p:nvSpPr>
          <p:spPr>
            <a:xfrm>
              <a:off x="4169881" y="2634439"/>
              <a:ext cx="206986" cy="201602"/>
            </a:xfrm>
            <a:custGeom>
              <a:avLst/>
              <a:gdLst/>
              <a:ahLst/>
              <a:cxnLst/>
              <a:rect l="l" t="t" r="r" b="b"/>
              <a:pathLst>
                <a:path w="6113" h="5954" extrusionOk="0">
                  <a:moveTo>
                    <a:pt x="1837" y="0"/>
                  </a:moveTo>
                  <a:cubicBezTo>
                    <a:pt x="824" y="0"/>
                    <a:pt x="0" y="824"/>
                    <a:pt x="0" y="1837"/>
                  </a:cubicBezTo>
                  <a:cubicBezTo>
                    <a:pt x="0" y="2850"/>
                    <a:pt x="824" y="3674"/>
                    <a:pt x="1837" y="3674"/>
                  </a:cubicBezTo>
                  <a:cubicBezTo>
                    <a:pt x="2185" y="3674"/>
                    <a:pt x="2502" y="3579"/>
                    <a:pt x="2787" y="3420"/>
                  </a:cubicBezTo>
                  <a:lnTo>
                    <a:pt x="5416" y="5954"/>
                  </a:lnTo>
                  <a:lnTo>
                    <a:pt x="6112" y="5226"/>
                  </a:lnTo>
                  <a:lnTo>
                    <a:pt x="3452" y="2692"/>
                  </a:lnTo>
                  <a:cubicBezTo>
                    <a:pt x="3611" y="2439"/>
                    <a:pt x="3674" y="2154"/>
                    <a:pt x="3674" y="1837"/>
                  </a:cubicBezTo>
                  <a:cubicBezTo>
                    <a:pt x="3674" y="824"/>
                    <a:pt x="2850"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4"/>
            <p:cNvSpPr/>
            <p:nvPr/>
          </p:nvSpPr>
          <p:spPr>
            <a:xfrm>
              <a:off x="4314632" y="2769540"/>
              <a:ext cx="211286" cy="210203"/>
            </a:xfrm>
            <a:custGeom>
              <a:avLst/>
              <a:gdLst/>
              <a:ahLst/>
              <a:cxnLst/>
              <a:rect l="l" t="t" r="r" b="b"/>
              <a:pathLst>
                <a:path w="6240" h="6208" extrusionOk="0">
                  <a:moveTo>
                    <a:pt x="3104" y="0"/>
                  </a:moveTo>
                  <a:cubicBezTo>
                    <a:pt x="1394" y="0"/>
                    <a:pt x="1" y="1394"/>
                    <a:pt x="1" y="3104"/>
                  </a:cubicBezTo>
                  <a:cubicBezTo>
                    <a:pt x="1" y="4846"/>
                    <a:pt x="1394" y="6208"/>
                    <a:pt x="3104" y="6208"/>
                  </a:cubicBezTo>
                  <a:cubicBezTo>
                    <a:pt x="4846" y="6208"/>
                    <a:pt x="6239" y="4846"/>
                    <a:pt x="6239" y="3104"/>
                  </a:cubicBezTo>
                  <a:cubicBezTo>
                    <a:pt x="6239" y="1394"/>
                    <a:pt x="4846" y="0"/>
                    <a:pt x="310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4"/>
            <p:cNvSpPr/>
            <p:nvPr/>
          </p:nvSpPr>
          <p:spPr>
            <a:xfrm>
              <a:off x="4931223" y="2645646"/>
              <a:ext cx="449322" cy="99278"/>
            </a:xfrm>
            <a:custGeom>
              <a:avLst/>
              <a:gdLst/>
              <a:ahLst/>
              <a:cxnLst/>
              <a:rect l="l" t="t" r="r" b="b"/>
              <a:pathLst>
                <a:path w="13270" h="2932" extrusionOk="0">
                  <a:moveTo>
                    <a:pt x="9462" y="0"/>
                  </a:moveTo>
                  <a:cubicBezTo>
                    <a:pt x="9347" y="0"/>
                    <a:pt x="9223" y="16"/>
                    <a:pt x="9089" y="49"/>
                  </a:cubicBezTo>
                  <a:cubicBezTo>
                    <a:pt x="8298" y="271"/>
                    <a:pt x="7886" y="841"/>
                    <a:pt x="7506" y="1379"/>
                  </a:cubicBezTo>
                  <a:cubicBezTo>
                    <a:pt x="7041" y="2092"/>
                    <a:pt x="6577" y="2774"/>
                    <a:pt x="5401" y="2774"/>
                  </a:cubicBezTo>
                  <a:cubicBezTo>
                    <a:pt x="5375" y="2774"/>
                    <a:pt x="5348" y="2773"/>
                    <a:pt x="5321" y="2773"/>
                  </a:cubicBezTo>
                  <a:cubicBezTo>
                    <a:pt x="4117" y="2741"/>
                    <a:pt x="3262" y="2266"/>
                    <a:pt x="2439" y="1791"/>
                  </a:cubicBezTo>
                  <a:cubicBezTo>
                    <a:pt x="1679" y="1348"/>
                    <a:pt x="950" y="936"/>
                    <a:pt x="0" y="936"/>
                  </a:cubicBezTo>
                  <a:lnTo>
                    <a:pt x="0" y="1094"/>
                  </a:lnTo>
                  <a:cubicBezTo>
                    <a:pt x="887" y="1094"/>
                    <a:pt x="1615" y="1506"/>
                    <a:pt x="2375" y="1949"/>
                  </a:cubicBezTo>
                  <a:cubicBezTo>
                    <a:pt x="3199" y="2424"/>
                    <a:pt x="4086" y="2931"/>
                    <a:pt x="5289" y="2931"/>
                  </a:cubicBezTo>
                  <a:lnTo>
                    <a:pt x="5352" y="2931"/>
                  </a:lnTo>
                  <a:cubicBezTo>
                    <a:pt x="6682" y="2931"/>
                    <a:pt x="7157" y="2203"/>
                    <a:pt x="7664" y="1474"/>
                  </a:cubicBezTo>
                  <a:cubicBezTo>
                    <a:pt x="8013" y="936"/>
                    <a:pt x="8393" y="398"/>
                    <a:pt x="9121" y="208"/>
                  </a:cubicBezTo>
                  <a:cubicBezTo>
                    <a:pt x="9237" y="179"/>
                    <a:pt x="9344" y="165"/>
                    <a:pt x="9445" y="165"/>
                  </a:cubicBezTo>
                  <a:cubicBezTo>
                    <a:pt x="10008" y="165"/>
                    <a:pt x="10365" y="584"/>
                    <a:pt x="10768" y="1094"/>
                  </a:cubicBezTo>
                  <a:cubicBezTo>
                    <a:pt x="11338" y="1759"/>
                    <a:pt x="11940" y="2519"/>
                    <a:pt x="13270" y="2551"/>
                  </a:cubicBezTo>
                  <a:lnTo>
                    <a:pt x="13270" y="2393"/>
                  </a:lnTo>
                  <a:cubicBezTo>
                    <a:pt x="12035" y="2361"/>
                    <a:pt x="11433" y="1633"/>
                    <a:pt x="10926" y="999"/>
                  </a:cubicBezTo>
                  <a:cubicBezTo>
                    <a:pt x="10496" y="488"/>
                    <a:pt x="10111" y="0"/>
                    <a:pt x="946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4"/>
            <p:cNvSpPr/>
            <p:nvPr/>
          </p:nvSpPr>
          <p:spPr>
            <a:xfrm>
              <a:off x="4931223" y="2589405"/>
              <a:ext cx="450406" cy="160869"/>
            </a:xfrm>
            <a:custGeom>
              <a:avLst/>
              <a:gdLst/>
              <a:ahLst/>
              <a:cxnLst/>
              <a:rect l="l" t="t" r="r" b="b"/>
              <a:pathLst>
                <a:path w="13302" h="4751" extrusionOk="0">
                  <a:moveTo>
                    <a:pt x="4972" y="0"/>
                  </a:moveTo>
                  <a:cubicBezTo>
                    <a:pt x="3547" y="0"/>
                    <a:pt x="2660" y="1235"/>
                    <a:pt x="1900" y="2344"/>
                  </a:cubicBezTo>
                  <a:cubicBezTo>
                    <a:pt x="1299" y="3230"/>
                    <a:pt x="729" y="4054"/>
                    <a:pt x="0" y="4054"/>
                  </a:cubicBezTo>
                  <a:lnTo>
                    <a:pt x="0" y="4212"/>
                  </a:lnTo>
                  <a:cubicBezTo>
                    <a:pt x="824" y="4212"/>
                    <a:pt x="1425" y="3357"/>
                    <a:pt x="2059" y="2439"/>
                  </a:cubicBezTo>
                  <a:cubicBezTo>
                    <a:pt x="2787" y="1362"/>
                    <a:pt x="3642" y="158"/>
                    <a:pt x="4972" y="158"/>
                  </a:cubicBezTo>
                  <a:cubicBezTo>
                    <a:pt x="6271" y="158"/>
                    <a:pt x="6809" y="1394"/>
                    <a:pt x="7348" y="2597"/>
                  </a:cubicBezTo>
                  <a:cubicBezTo>
                    <a:pt x="7854" y="3705"/>
                    <a:pt x="8298" y="4750"/>
                    <a:pt x="9343" y="4750"/>
                  </a:cubicBezTo>
                  <a:cubicBezTo>
                    <a:pt x="10388" y="4750"/>
                    <a:pt x="10863" y="4275"/>
                    <a:pt x="11306" y="3800"/>
                  </a:cubicBezTo>
                  <a:cubicBezTo>
                    <a:pt x="11781" y="3294"/>
                    <a:pt x="12225" y="2819"/>
                    <a:pt x="13301" y="2819"/>
                  </a:cubicBezTo>
                  <a:lnTo>
                    <a:pt x="13301" y="2660"/>
                  </a:lnTo>
                  <a:cubicBezTo>
                    <a:pt x="12130" y="2660"/>
                    <a:pt x="11654" y="3167"/>
                    <a:pt x="11179" y="3674"/>
                  </a:cubicBezTo>
                  <a:cubicBezTo>
                    <a:pt x="10736" y="4149"/>
                    <a:pt x="10324" y="4592"/>
                    <a:pt x="9343" y="4592"/>
                  </a:cubicBezTo>
                  <a:cubicBezTo>
                    <a:pt x="8424" y="4592"/>
                    <a:pt x="7981" y="3579"/>
                    <a:pt x="7506" y="2534"/>
                  </a:cubicBezTo>
                  <a:cubicBezTo>
                    <a:pt x="6936" y="1299"/>
                    <a:pt x="6366" y="0"/>
                    <a:pt x="497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4"/>
            <p:cNvSpPr/>
            <p:nvPr/>
          </p:nvSpPr>
          <p:spPr>
            <a:xfrm>
              <a:off x="4928006" y="2564721"/>
              <a:ext cx="3251" cy="229503"/>
            </a:xfrm>
            <a:custGeom>
              <a:avLst/>
              <a:gdLst/>
              <a:ahLst/>
              <a:cxnLst/>
              <a:rect l="l" t="t" r="r" b="b"/>
              <a:pathLst>
                <a:path w="96" h="6778" extrusionOk="0">
                  <a:moveTo>
                    <a:pt x="0" y="1"/>
                  </a:moveTo>
                  <a:lnTo>
                    <a:pt x="0" y="6778"/>
                  </a:lnTo>
                  <a:lnTo>
                    <a:pt x="95" y="6778"/>
                  </a:lnTo>
                  <a:lnTo>
                    <a:pt x="9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4"/>
            <p:cNvSpPr/>
            <p:nvPr/>
          </p:nvSpPr>
          <p:spPr>
            <a:xfrm>
              <a:off x="5379428" y="2564721"/>
              <a:ext cx="3251" cy="229503"/>
            </a:xfrm>
            <a:custGeom>
              <a:avLst/>
              <a:gdLst/>
              <a:ahLst/>
              <a:cxnLst/>
              <a:rect l="l" t="t" r="r" b="b"/>
              <a:pathLst>
                <a:path w="96" h="6778" extrusionOk="0">
                  <a:moveTo>
                    <a:pt x="1" y="1"/>
                  </a:moveTo>
                  <a:lnTo>
                    <a:pt x="1" y="6778"/>
                  </a:lnTo>
                  <a:lnTo>
                    <a:pt x="96" y="6778"/>
                  </a:lnTo>
                  <a:lnTo>
                    <a:pt x="9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4"/>
            <p:cNvSpPr/>
            <p:nvPr/>
          </p:nvSpPr>
          <p:spPr>
            <a:xfrm>
              <a:off x="4928006" y="2792057"/>
              <a:ext cx="454672" cy="3251"/>
            </a:xfrm>
            <a:custGeom>
              <a:avLst/>
              <a:gdLst/>
              <a:ahLst/>
              <a:cxnLst/>
              <a:rect l="l" t="t" r="r" b="b"/>
              <a:pathLst>
                <a:path w="13428" h="96" extrusionOk="0">
                  <a:moveTo>
                    <a:pt x="0" y="1"/>
                  </a:moveTo>
                  <a:lnTo>
                    <a:pt x="0" y="96"/>
                  </a:lnTo>
                  <a:lnTo>
                    <a:pt x="13428" y="96"/>
                  </a:lnTo>
                  <a:lnTo>
                    <a:pt x="1342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4"/>
            <p:cNvSpPr/>
            <p:nvPr/>
          </p:nvSpPr>
          <p:spPr>
            <a:xfrm>
              <a:off x="3990795" y="2422103"/>
              <a:ext cx="1493768" cy="1051962"/>
            </a:xfrm>
            <a:custGeom>
              <a:avLst/>
              <a:gdLst/>
              <a:ahLst/>
              <a:cxnLst/>
              <a:rect l="l" t="t" r="r" b="b"/>
              <a:pathLst>
                <a:path w="44116" h="31068" extrusionOk="0">
                  <a:moveTo>
                    <a:pt x="41392" y="222"/>
                  </a:moveTo>
                  <a:cubicBezTo>
                    <a:pt x="42057" y="222"/>
                    <a:pt x="42690" y="476"/>
                    <a:pt x="43165" y="951"/>
                  </a:cubicBezTo>
                  <a:cubicBezTo>
                    <a:pt x="43640" y="1458"/>
                    <a:pt x="43894" y="2091"/>
                    <a:pt x="43894" y="2756"/>
                  </a:cubicBezTo>
                  <a:lnTo>
                    <a:pt x="43799" y="28851"/>
                  </a:lnTo>
                  <a:cubicBezTo>
                    <a:pt x="43799" y="29389"/>
                    <a:pt x="43640" y="29928"/>
                    <a:pt x="43292" y="30371"/>
                  </a:cubicBezTo>
                  <a:cubicBezTo>
                    <a:pt x="42849" y="30688"/>
                    <a:pt x="42342" y="30878"/>
                    <a:pt x="41804" y="30878"/>
                  </a:cubicBezTo>
                  <a:lnTo>
                    <a:pt x="2724" y="30878"/>
                  </a:lnTo>
                  <a:cubicBezTo>
                    <a:pt x="2059" y="30878"/>
                    <a:pt x="1426" y="30593"/>
                    <a:pt x="951" y="30118"/>
                  </a:cubicBezTo>
                  <a:cubicBezTo>
                    <a:pt x="476" y="29643"/>
                    <a:pt x="222" y="29009"/>
                    <a:pt x="222" y="28344"/>
                  </a:cubicBezTo>
                  <a:lnTo>
                    <a:pt x="317" y="2249"/>
                  </a:lnTo>
                  <a:cubicBezTo>
                    <a:pt x="317" y="1711"/>
                    <a:pt x="476" y="1172"/>
                    <a:pt x="792" y="729"/>
                  </a:cubicBezTo>
                  <a:cubicBezTo>
                    <a:pt x="1236" y="412"/>
                    <a:pt x="1774" y="222"/>
                    <a:pt x="2312" y="222"/>
                  </a:cubicBezTo>
                  <a:close/>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4"/>
            <p:cNvSpPr/>
            <p:nvPr/>
          </p:nvSpPr>
          <p:spPr>
            <a:xfrm>
              <a:off x="4889406" y="3318546"/>
              <a:ext cx="1345766" cy="995145"/>
            </a:xfrm>
            <a:custGeom>
              <a:avLst/>
              <a:gdLst/>
              <a:ahLst/>
              <a:cxnLst/>
              <a:rect l="l" t="t" r="r" b="b"/>
              <a:pathLst>
                <a:path w="39745" h="29390" extrusionOk="0">
                  <a:moveTo>
                    <a:pt x="2090" y="1"/>
                  </a:moveTo>
                  <a:cubicBezTo>
                    <a:pt x="1520" y="1"/>
                    <a:pt x="1014" y="191"/>
                    <a:pt x="602" y="539"/>
                  </a:cubicBezTo>
                  <a:cubicBezTo>
                    <a:pt x="285" y="983"/>
                    <a:pt x="95" y="1521"/>
                    <a:pt x="95" y="2123"/>
                  </a:cubicBezTo>
                  <a:lnTo>
                    <a:pt x="32" y="26793"/>
                  </a:lnTo>
                  <a:cubicBezTo>
                    <a:pt x="0" y="28250"/>
                    <a:pt x="1109" y="29390"/>
                    <a:pt x="2470" y="29390"/>
                  </a:cubicBezTo>
                  <a:lnTo>
                    <a:pt x="37623" y="29390"/>
                  </a:lnTo>
                  <a:cubicBezTo>
                    <a:pt x="38193" y="29390"/>
                    <a:pt x="38731" y="29200"/>
                    <a:pt x="39143" y="28851"/>
                  </a:cubicBezTo>
                  <a:cubicBezTo>
                    <a:pt x="39460" y="28408"/>
                    <a:pt x="39650" y="27870"/>
                    <a:pt x="39650" y="27300"/>
                  </a:cubicBezTo>
                  <a:lnTo>
                    <a:pt x="39713" y="2598"/>
                  </a:lnTo>
                  <a:cubicBezTo>
                    <a:pt x="39745" y="1173"/>
                    <a:pt x="38636" y="1"/>
                    <a:pt x="37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4"/>
            <p:cNvSpPr/>
            <p:nvPr/>
          </p:nvSpPr>
          <p:spPr>
            <a:xfrm>
              <a:off x="5010557" y="3750634"/>
              <a:ext cx="1086297" cy="377539"/>
            </a:xfrm>
            <a:custGeom>
              <a:avLst/>
              <a:gdLst/>
              <a:ahLst/>
              <a:cxnLst/>
              <a:rect l="l" t="t" r="r" b="b"/>
              <a:pathLst>
                <a:path w="32082" h="11150" extrusionOk="0">
                  <a:moveTo>
                    <a:pt x="9222" y="1"/>
                  </a:moveTo>
                  <a:cubicBezTo>
                    <a:pt x="7670" y="1"/>
                    <a:pt x="6724" y="1219"/>
                    <a:pt x="5733" y="2504"/>
                  </a:cubicBezTo>
                  <a:cubicBezTo>
                    <a:pt x="4466" y="4119"/>
                    <a:pt x="3009" y="5956"/>
                    <a:pt x="1" y="6020"/>
                  </a:cubicBezTo>
                  <a:lnTo>
                    <a:pt x="32" y="11150"/>
                  </a:lnTo>
                  <a:cubicBezTo>
                    <a:pt x="32" y="11150"/>
                    <a:pt x="29865" y="11087"/>
                    <a:pt x="32082" y="11087"/>
                  </a:cubicBezTo>
                  <a:lnTo>
                    <a:pt x="32082" y="2346"/>
                  </a:lnTo>
                  <a:cubicBezTo>
                    <a:pt x="29770" y="2346"/>
                    <a:pt x="27996" y="3423"/>
                    <a:pt x="26128" y="4531"/>
                  </a:cubicBezTo>
                  <a:cubicBezTo>
                    <a:pt x="24164" y="5735"/>
                    <a:pt x="22106" y="6970"/>
                    <a:pt x="19256" y="7001"/>
                  </a:cubicBezTo>
                  <a:cubicBezTo>
                    <a:pt x="19200" y="7002"/>
                    <a:pt x="19146" y="7003"/>
                    <a:pt x="19092" y="7003"/>
                  </a:cubicBezTo>
                  <a:cubicBezTo>
                    <a:pt x="16145" y="7003"/>
                    <a:pt x="15085" y="5321"/>
                    <a:pt x="13904" y="3518"/>
                  </a:cubicBezTo>
                  <a:cubicBezTo>
                    <a:pt x="13017" y="2093"/>
                    <a:pt x="12067" y="604"/>
                    <a:pt x="10135" y="129"/>
                  </a:cubicBezTo>
                  <a:cubicBezTo>
                    <a:pt x="9808" y="41"/>
                    <a:pt x="9505" y="1"/>
                    <a:pt x="92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4"/>
            <p:cNvSpPr/>
            <p:nvPr/>
          </p:nvSpPr>
          <p:spPr>
            <a:xfrm>
              <a:off x="5011640" y="3606999"/>
              <a:ext cx="1085213" cy="408589"/>
            </a:xfrm>
            <a:custGeom>
              <a:avLst/>
              <a:gdLst/>
              <a:ahLst/>
              <a:cxnLst/>
              <a:rect l="l" t="t" r="r" b="b"/>
              <a:pathLst>
                <a:path w="32050" h="12067" extrusionOk="0">
                  <a:moveTo>
                    <a:pt x="20015" y="1"/>
                  </a:moveTo>
                  <a:cubicBezTo>
                    <a:pt x="16658" y="1"/>
                    <a:pt x="15265" y="3263"/>
                    <a:pt x="13935" y="6398"/>
                  </a:cubicBezTo>
                  <a:cubicBezTo>
                    <a:pt x="12795" y="9122"/>
                    <a:pt x="11718" y="11655"/>
                    <a:pt x="9501" y="11655"/>
                  </a:cubicBezTo>
                  <a:cubicBezTo>
                    <a:pt x="7126" y="11655"/>
                    <a:pt x="6113" y="10515"/>
                    <a:pt x="5036" y="9312"/>
                  </a:cubicBezTo>
                  <a:cubicBezTo>
                    <a:pt x="3896" y="8045"/>
                    <a:pt x="2724" y="6746"/>
                    <a:pt x="0" y="6746"/>
                  </a:cubicBezTo>
                  <a:lnTo>
                    <a:pt x="0" y="7158"/>
                  </a:lnTo>
                  <a:cubicBezTo>
                    <a:pt x="2566" y="7158"/>
                    <a:pt x="3611" y="8361"/>
                    <a:pt x="4751" y="9597"/>
                  </a:cubicBezTo>
                  <a:cubicBezTo>
                    <a:pt x="5828" y="10832"/>
                    <a:pt x="6936" y="12067"/>
                    <a:pt x="9501" y="12067"/>
                  </a:cubicBezTo>
                  <a:cubicBezTo>
                    <a:pt x="11971" y="12067"/>
                    <a:pt x="13111" y="9407"/>
                    <a:pt x="14315" y="6588"/>
                  </a:cubicBezTo>
                  <a:cubicBezTo>
                    <a:pt x="15582" y="3548"/>
                    <a:pt x="16912" y="413"/>
                    <a:pt x="20015" y="413"/>
                  </a:cubicBezTo>
                  <a:cubicBezTo>
                    <a:pt x="23246" y="413"/>
                    <a:pt x="25272" y="3484"/>
                    <a:pt x="27078" y="6176"/>
                  </a:cubicBezTo>
                  <a:cubicBezTo>
                    <a:pt x="28598" y="8488"/>
                    <a:pt x="30054" y="10673"/>
                    <a:pt x="32050" y="10673"/>
                  </a:cubicBezTo>
                  <a:lnTo>
                    <a:pt x="32050" y="10262"/>
                  </a:lnTo>
                  <a:cubicBezTo>
                    <a:pt x="30244" y="10262"/>
                    <a:pt x="28883" y="8171"/>
                    <a:pt x="27394" y="5955"/>
                  </a:cubicBezTo>
                  <a:cubicBezTo>
                    <a:pt x="25557" y="3168"/>
                    <a:pt x="23467" y="1"/>
                    <a:pt x="2001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4"/>
            <p:cNvSpPr/>
            <p:nvPr/>
          </p:nvSpPr>
          <p:spPr>
            <a:xfrm>
              <a:off x="6096820" y="3543749"/>
              <a:ext cx="7551" cy="582290"/>
            </a:xfrm>
            <a:custGeom>
              <a:avLst/>
              <a:gdLst/>
              <a:ahLst/>
              <a:cxnLst/>
              <a:rect l="l" t="t" r="r" b="b"/>
              <a:pathLst>
                <a:path w="223" h="17197" extrusionOk="0">
                  <a:moveTo>
                    <a:pt x="1" y="0"/>
                  </a:moveTo>
                  <a:lnTo>
                    <a:pt x="1" y="17197"/>
                  </a:lnTo>
                  <a:lnTo>
                    <a:pt x="222" y="17197"/>
                  </a:lnTo>
                  <a:lnTo>
                    <a:pt x="22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4"/>
            <p:cNvSpPr/>
            <p:nvPr/>
          </p:nvSpPr>
          <p:spPr>
            <a:xfrm>
              <a:off x="5007340" y="3543749"/>
              <a:ext cx="7551" cy="582290"/>
            </a:xfrm>
            <a:custGeom>
              <a:avLst/>
              <a:gdLst/>
              <a:ahLst/>
              <a:cxnLst/>
              <a:rect l="l" t="t" r="r" b="b"/>
              <a:pathLst>
                <a:path w="223" h="17197" extrusionOk="0">
                  <a:moveTo>
                    <a:pt x="1" y="0"/>
                  </a:moveTo>
                  <a:lnTo>
                    <a:pt x="1" y="17197"/>
                  </a:lnTo>
                  <a:lnTo>
                    <a:pt x="222" y="17197"/>
                  </a:lnTo>
                  <a:lnTo>
                    <a:pt x="22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4"/>
            <p:cNvSpPr/>
            <p:nvPr/>
          </p:nvSpPr>
          <p:spPr>
            <a:xfrm>
              <a:off x="5007340" y="4121705"/>
              <a:ext cx="1097030" cy="8634"/>
            </a:xfrm>
            <a:custGeom>
              <a:avLst/>
              <a:gdLst/>
              <a:ahLst/>
              <a:cxnLst/>
              <a:rect l="l" t="t" r="r" b="b"/>
              <a:pathLst>
                <a:path w="32399" h="255" extrusionOk="0">
                  <a:moveTo>
                    <a:pt x="1" y="1"/>
                  </a:moveTo>
                  <a:lnTo>
                    <a:pt x="1" y="254"/>
                  </a:lnTo>
                  <a:lnTo>
                    <a:pt x="32398" y="254"/>
                  </a:lnTo>
                  <a:lnTo>
                    <a:pt x="3239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4"/>
            <p:cNvSpPr/>
            <p:nvPr/>
          </p:nvSpPr>
          <p:spPr>
            <a:xfrm>
              <a:off x="4887239" y="3315329"/>
              <a:ext cx="1350100" cy="1001579"/>
            </a:xfrm>
            <a:custGeom>
              <a:avLst/>
              <a:gdLst/>
              <a:ahLst/>
              <a:cxnLst/>
              <a:rect l="l" t="t" r="r" b="b"/>
              <a:pathLst>
                <a:path w="39873" h="29580" extrusionOk="0">
                  <a:moveTo>
                    <a:pt x="37402" y="191"/>
                  </a:moveTo>
                  <a:cubicBezTo>
                    <a:pt x="38669" y="191"/>
                    <a:pt x="39714" y="1268"/>
                    <a:pt x="39714" y="2598"/>
                  </a:cubicBezTo>
                  <a:lnTo>
                    <a:pt x="39714" y="27521"/>
                  </a:lnTo>
                  <a:cubicBezTo>
                    <a:pt x="39714" y="28566"/>
                    <a:pt x="38890" y="29390"/>
                    <a:pt x="37909" y="29390"/>
                  </a:cubicBezTo>
                  <a:lnTo>
                    <a:pt x="2503" y="29390"/>
                  </a:lnTo>
                  <a:cubicBezTo>
                    <a:pt x="1236" y="29390"/>
                    <a:pt x="159" y="28281"/>
                    <a:pt x="159" y="26919"/>
                  </a:cubicBezTo>
                  <a:lnTo>
                    <a:pt x="159" y="2059"/>
                  </a:lnTo>
                  <a:cubicBezTo>
                    <a:pt x="159" y="1014"/>
                    <a:pt x="983" y="191"/>
                    <a:pt x="1964" y="191"/>
                  </a:cubicBezTo>
                  <a:close/>
                  <a:moveTo>
                    <a:pt x="1964" y="1"/>
                  </a:moveTo>
                  <a:cubicBezTo>
                    <a:pt x="888" y="1"/>
                    <a:pt x="1" y="919"/>
                    <a:pt x="1" y="2059"/>
                  </a:cubicBezTo>
                  <a:lnTo>
                    <a:pt x="1" y="26919"/>
                  </a:lnTo>
                  <a:cubicBezTo>
                    <a:pt x="1" y="28376"/>
                    <a:pt x="1109" y="29580"/>
                    <a:pt x="2503" y="29580"/>
                  </a:cubicBezTo>
                  <a:lnTo>
                    <a:pt x="37909" y="29580"/>
                  </a:lnTo>
                  <a:cubicBezTo>
                    <a:pt x="38985" y="29580"/>
                    <a:pt x="39872" y="28661"/>
                    <a:pt x="39872" y="27521"/>
                  </a:cubicBezTo>
                  <a:lnTo>
                    <a:pt x="39872" y="2598"/>
                  </a:lnTo>
                  <a:cubicBezTo>
                    <a:pt x="39872" y="1173"/>
                    <a:pt x="38764" y="1"/>
                    <a:pt x="3740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4"/>
            <p:cNvSpPr/>
            <p:nvPr/>
          </p:nvSpPr>
          <p:spPr>
            <a:xfrm>
              <a:off x="2626813" y="3076210"/>
              <a:ext cx="1828338" cy="1317899"/>
            </a:xfrm>
            <a:custGeom>
              <a:avLst/>
              <a:gdLst/>
              <a:ahLst/>
              <a:cxnLst/>
              <a:rect l="l" t="t" r="r" b="b"/>
              <a:pathLst>
                <a:path w="53997" h="38922" extrusionOk="0">
                  <a:moveTo>
                    <a:pt x="2851" y="1"/>
                  </a:moveTo>
                  <a:cubicBezTo>
                    <a:pt x="2091" y="1"/>
                    <a:pt x="1394" y="254"/>
                    <a:pt x="824" y="697"/>
                  </a:cubicBezTo>
                  <a:cubicBezTo>
                    <a:pt x="380" y="1299"/>
                    <a:pt x="127" y="1996"/>
                    <a:pt x="127" y="2788"/>
                  </a:cubicBezTo>
                  <a:lnTo>
                    <a:pt x="32" y="35470"/>
                  </a:lnTo>
                  <a:cubicBezTo>
                    <a:pt x="0" y="37370"/>
                    <a:pt x="1521" y="38922"/>
                    <a:pt x="3357" y="38922"/>
                  </a:cubicBezTo>
                  <a:lnTo>
                    <a:pt x="51178" y="38922"/>
                  </a:lnTo>
                  <a:cubicBezTo>
                    <a:pt x="51938" y="38922"/>
                    <a:pt x="52634" y="38637"/>
                    <a:pt x="53204" y="38193"/>
                  </a:cubicBezTo>
                  <a:cubicBezTo>
                    <a:pt x="53648" y="37623"/>
                    <a:pt x="53901" y="36895"/>
                    <a:pt x="53901" y="36135"/>
                  </a:cubicBezTo>
                  <a:lnTo>
                    <a:pt x="53996" y="3421"/>
                  </a:lnTo>
                  <a:cubicBezTo>
                    <a:pt x="53996" y="1521"/>
                    <a:pt x="52508" y="1"/>
                    <a:pt x="506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4"/>
            <p:cNvSpPr/>
            <p:nvPr/>
          </p:nvSpPr>
          <p:spPr>
            <a:xfrm>
              <a:off x="2796248" y="3257429"/>
              <a:ext cx="856793" cy="876127"/>
            </a:xfrm>
            <a:custGeom>
              <a:avLst/>
              <a:gdLst/>
              <a:ahLst/>
              <a:cxnLst/>
              <a:rect l="l" t="t" r="r" b="b"/>
              <a:pathLst>
                <a:path w="25304" h="25875" extrusionOk="0">
                  <a:moveTo>
                    <a:pt x="12636" y="4783"/>
                  </a:moveTo>
                  <a:cubicBezTo>
                    <a:pt x="17038" y="4783"/>
                    <a:pt x="20617" y="8456"/>
                    <a:pt x="20617" y="12922"/>
                  </a:cubicBezTo>
                  <a:cubicBezTo>
                    <a:pt x="20617" y="17419"/>
                    <a:pt x="17038" y="21092"/>
                    <a:pt x="12636" y="21092"/>
                  </a:cubicBezTo>
                  <a:cubicBezTo>
                    <a:pt x="8266" y="21092"/>
                    <a:pt x="4687" y="17419"/>
                    <a:pt x="4687" y="12922"/>
                  </a:cubicBezTo>
                  <a:cubicBezTo>
                    <a:pt x="4687" y="8456"/>
                    <a:pt x="8266" y="4783"/>
                    <a:pt x="12636" y="4783"/>
                  </a:cubicBezTo>
                  <a:close/>
                  <a:moveTo>
                    <a:pt x="12636" y="1"/>
                  </a:moveTo>
                  <a:cubicBezTo>
                    <a:pt x="5669" y="1"/>
                    <a:pt x="0" y="5796"/>
                    <a:pt x="0" y="12922"/>
                  </a:cubicBezTo>
                  <a:cubicBezTo>
                    <a:pt x="0" y="20079"/>
                    <a:pt x="5669" y="25874"/>
                    <a:pt x="12636" y="25874"/>
                  </a:cubicBezTo>
                  <a:cubicBezTo>
                    <a:pt x="19635" y="25874"/>
                    <a:pt x="25304" y="20079"/>
                    <a:pt x="25304" y="12922"/>
                  </a:cubicBezTo>
                  <a:cubicBezTo>
                    <a:pt x="25304" y="5796"/>
                    <a:pt x="19635" y="1"/>
                    <a:pt x="1263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4"/>
            <p:cNvSpPr/>
            <p:nvPr/>
          </p:nvSpPr>
          <p:spPr>
            <a:xfrm>
              <a:off x="2796248" y="3257429"/>
              <a:ext cx="856793" cy="876127"/>
            </a:xfrm>
            <a:custGeom>
              <a:avLst/>
              <a:gdLst/>
              <a:ahLst/>
              <a:cxnLst/>
              <a:rect l="l" t="t" r="r" b="b"/>
              <a:pathLst>
                <a:path w="25304" h="25875" extrusionOk="0">
                  <a:moveTo>
                    <a:pt x="12636" y="1"/>
                  </a:moveTo>
                  <a:lnTo>
                    <a:pt x="12636" y="4783"/>
                  </a:lnTo>
                  <a:cubicBezTo>
                    <a:pt x="17038" y="4783"/>
                    <a:pt x="20617" y="8456"/>
                    <a:pt x="20617" y="12922"/>
                  </a:cubicBezTo>
                  <a:cubicBezTo>
                    <a:pt x="20617" y="17419"/>
                    <a:pt x="17038" y="21092"/>
                    <a:pt x="12636" y="21092"/>
                  </a:cubicBezTo>
                  <a:cubicBezTo>
                    <a:pt x="8266" y="21092"/>
                    <a:pt x="4687" y="17419"/>
                    <a:pt x="4687" y="12922"/>
                  </a:cubicBezTo>
                  <a:cubicBezTo>
                    <a:pt x="4687" y="12130"/>
                    <a:pt x="4782" y="11338"/>
                    <a:pt x="5004" y="10578"/>
                  </a:cubicBezTo>
                  <a:lnTo>
                    <a:pt x="539" y="9216"/>
                  </a:lnTo>
                  <a:cubicBezTo>
                    <a:pt x="159" y="10420"/>
                    <a:pt x="0" y="11655"/>
                    <a:pt x="0" y="12922"/>
                  </a:cubicBezTo>
                  <a:cubicBezTo>
                    <a:pt x="0" y="20079"/>
                    <a:pt x="5669" y="25874"/>
                    <a:pt x="12636" y="25874"/>
                  </a:cubicBezTo>
                  <a:cubicBezTo>
                    <a:pt x="19635" y="25874"/>
                    <a:pt x="25304" y="20079"/>
                    <a:pt x="25304" y="12922"/>
                  </a:cubicBezTo>
                  <a:cubicBezTo>
                    <a:pt x="25304" y="5796"/>
                    <a:pt x="19635" y="1"/>
                    <a:pt x="126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4"/>
            <p:cNvSpPr/>
            <p:nvPr/>
          </p:nvSpPr>
          <p:spPr>
            <a:xfrm>
              <a:off x="2796248" y="3314280"/>
              <a:ext cx="856793" cy="819277"/>
            </a:xfrm>
            <a:custGeom>
              <a:avLst/>
              <a:gdLst/>
              <a:ahLst/>
              <a:cxnLst/>
              <a:rect l="l" t="t" r="r" b="b"/>
              <a:pathLst>
                <a:path w="25304" h="24196" extrusionOk="0">
                  <a:moveTo>
                    <a:pt x="18907" y="0"/>
                  </a:moveTo>
                  <a:lnTo>
                    <a:pt x="16595" y="4181"/>
                  </a:lnTo>
                  <a:cubicBezTo>
                    <a:pt x="19065" y="5637"/>
                    <a:pt x="20617" y="8329"/>
                    <a:pt x="20617" y="11243"/>
                  </a:cubicBezTo>
                  <a:cubicBezTo>
                    <a:pt x="20617" y="15740"/>
                    <a:pt x="17038" y="19382"/>
                    <a:pt x="12636" y="19382"/>
                  </a:cubicBezTo>
                  <a:cubicBezTo>
                    <a:pt x="10514" y="19382"/>
                    <a:pt x="8487" y="18527"/>
                    <a:pt x="6967" y="16975"/>
                  </a:cubicBezTo>
                  <a:cubicBezTo>
                    <a:pt x="5511" y="15423"/>
                    <a:pt x="4687" y="13396"/>
                    <a:pt x="4687" y="11243"/>
                  </a:cubicBezTo>
                  <a:lnTo>
                    <a:pt x="0" y="11243"/>
                  </a:lnTo>
                  <a:cubicBezTo>
                    <a:pt x="0" y="14695"/>
                    <a:pt x="1299" y="17925"/>
                    <a:pt x="3642" y="20363"/>
                  </a:cubicBezTo>
                  <a:cubicBezTo>
                    <a:pt x="6049" y="22834"/>
                    <a:pt x="9248" y="24195"/>
                    <a:pt x="12636" y="24195"/>
                  </a:cubicBezTo>
                  <a:cubicBezTo>
                    <a:pt x="19635" y="24195"/>
                    <a:pt x="25304" y="18400"/>
                    <a:pt x="25304" y="11243"/>
                  </a:cubicBezTo>
                  <a:cubicBezTo>
                    <a:pt x="25304" y="6619"/>
                    <a:pt x="22865" y="2312"/>
                    <a:pt x="1890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4"/>
            <p:cNvSpPr/>
            <p:nvPr/>
          </p:nvSpPr>
          <p:spPr>
            <a:xfrm>
              <a:off x="3853527" y="3390397"/>
              <a:ext cx="413972" cy="17201"/>
            </a:xfrm>
            <a:custGeom>
              <a:avLst/>
              <a:gdLst/>
              <a:ahLst/>
              <a:cxnLst/>
              <a:rect l="l" t="t" r="r" b="b"/>
              <a:pathLst>
                <a:path w="12226" h="508" extrusionOk="0">
                  <a:moveTo>
                    <a:pt x="1" y="1"/>
                  </a:moveTo>
                  <a:lnTo>
                    <a:pt x="1" y="507"/>
                  </a:lnTo>
                  <a:lnTo>
                    <a:pt x="12225" y="507"/>
                  </a:lnTo>
                  <a:lnTo>
                    <a:pt x="1222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4"/>
            <p:cNvSpPr/>
            <p:nvPr/>
          </p:nvSpPr>
          <p:spPr>
            <a:xfrm>
              <a:off x="3853527" y="3430081"/>
              <a:ext cx="401106" cy="17201"/>
            </a:xfrm>
            <a:custGeom>
              <a:avLst/>
              <a:gdLst/>
              <a:ahLst/>
              <a:cxnLst/>
              <a:rect l="l" t="t" r="r" b="b"/>
              <a:pathLst>
                <a:path w="11846" h="508" extrusionOk="0">
                  <a:moveTo>
                    <a:pt x="1" y="0"/>
                  </a:moveTo>
                  <a:lnTo>
                    <a:pt x="1" y="507"/>
                  </a:lnTo>
                  <a:lnTo>
                    <a:pt x="11845" y="507"/>
                  </a:lnTo>
                  <a:lnTo>
                    <a:pt x="11845"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4"/>
            <p:cNvSpPr/>
            <p:nvPr/>
          </p:nvSpPr>
          <p:spPr>
            <a:xfrm>
              <a:off x="3853527" y="3468681"/>
              <a:ext cx="365722" cy="17201"/>
            </a:xfrm>
            <a:custGeom>
              <a:avLst/>
              <a:gdLst/>
              <a:ahLst/>
              <a:cxnLst/>
              <a:rect l="l" t="t" r="r" b="b"/>
              <a:pathLst>
                <a:path w="10801" h="508" extrusionOk="0">
                  <a:moveTo>
                    <a:pt x="1" y="1"/>
                  </a:moveTo>
                  <a:lnTo>
                    <a:pt x="1" y="507"/>
                  </a:lnTo>
                  <a:lnTo>
                    <a:pt x="10800" y="507"/>
                  </a:lnTo>
                  <a:lnTo>
                    <a:pt x="1080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4"/>
            <p:cNvSpPr/>
            <p:nvPr/>
          </p:nvSpPr>
          <p:spPr>
            <a:xfrm>
              <a:off x="3853527" y="3508365"/>
              <a:ext cx="342121" cy="17201"/>
            </a:xfrm>
            <a:custGeom>
              <a:avLst/>
              <a:gdLst/>
              <a:ahLst/>
              <a:cxnLst/>
              <a:rect l="l" t="t" r="r" b="b"/>
              <a:pathLst>
                <a:path w="10104" h="508" extrusionOk="0">
                  <a:moveTo>
                    <a:pt x="1" y="0"/>
                  </a:moveTo>
                  <a:lnTo>
                    <a:pt x="1" y="507"/>
                  </a:lnTo>
                  <a:lnTo>
                    <a:pt x="10103" y="507"/>
                  </a:lnTo>
                  <a:lnTo>
                    <a:pt x="1010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4"/>
            <p:cNvSpPr/>
            <p:nvPr/>
          </p:nvSpPr>
          <p:spPr>
            <a:xfrm>
              <a:off x="3853527" y="3548049"/>
              <a:ext cx="321738" cy="16117"/>
            </a:xfrm>
            <a:custGeom>
              <a:avLst/>
              <a:gdLst/>
              <a:ahLst/>
              <a:cxnLst/>
              <a:rect l="l" t="t" r="r" b="b"/>
              <a:pathLst>
                <a:path w="9502" h="476" extrusionOk="0">
                  <a:moveTo>
                    <a:pt x="1" y="0"/>
                  </a:moveTo>
                  <a:lnTo>
                    <a:pt x="1" y="475"/>
                  </a:lnTo>
                  <a:lnTo>
                    <a:pt x="9502" y="475"/>
                  </a:lnTo>
                  <a:lnTo>
                    <a:pt x="950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4"/>
            <p:cNvSpPr/>
            <p:nvPr/>
          </p:nvSpPr>
          <p:spPr>
            <a:xfrm>
              <a:off x="3853527" y="3586650"/>
              <a:ext cx="296004" cy="17167"/>
            </a:xfrm>
            <a:custGeom>
              <a:avLst/>
              <a:gdLst/>
              <a:ahLst/>
              <a:cxnLst/>
              <a:rect l="l" t="t" r="r" b="b"/>
              <a:pathLst>
                <a:path w="8742" h="507" extrusionOk="0">
                  <a:moveTo>
                    <a:pt x="1" y="0"/>
                  </a:moveTo>
                  <a:lnTo>
                    <a:pt x="1" y="507"/>
                  </a:lnTo>
                  <a:lnTo>
                    <a:pt x="8742" y="507"/>
                  </a:lnTo>
                  <a:lnTo>
                    <a:pt x="87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4"/>
            <p:cNvSpPr/>
            <p:nvPr/>
          </p:nvSpPr>
          <p:spPr>
            <a:xfrm>
              <a:off x="3853527" y="3879369"/>
              <a:ext cx="413972" cy="17201"/>
            </a:xfrm>
            <a:custGeom>
              <a:avLst/>
              <a:gdLst/>
              <a:ahLst/>
              <a:cxnLst/>
              <a:rect l="l" t="t" r="r" b="b"/>
              <a:pathLst>
                <a:path w="12226" h="508" extrusionOk="0">
                  <a:moveTo>
                    <a:pt x="1" y="1"/>
                  </a:moveTo>
                  <a:lnTo>
                    <a:pt x="1" y="507"/>
                  </a:lnTo>
                  <a:lnTo>
                    <a:pt x="12225" y="507"/>
                  </a:lnTo>
                  <a:lnTo>
                    <a:pt x="1222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4"/>
            <p:cNvSpPr/>
            <p:nvPr/>
          </p:nvSpPr>
          <p:spPr>
            <a:xfrm>
              <a:off x="3853527" y="3919053"/>
              <a:ext cx="401106" cy="17201"/>
            </a:xfrm>
            <a:custGeom>
              <a:avLst/>
              <a:gdLst/>
              <a:ahLst/>
              <a:cxnLst/>
              <a:rect l="l" t="t" r="r" b="b"/>
              <a:pathLst>
                <a:path w="11846" h="508" extrusionOk="0">
                  <a:moveTo>
                    <a:pt x="1" y="1"/>
                  </a:moveTo>
                  <a:lnTo>
                    <a:pt x="1" y="507"/>
                  </a:lnTo>
                  <a:lnTo>
                    <a:pt x="11845" y="507"/>
                  </a:lnTo>
                  <a:lnTo>
                    <a:pt x="1184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4"/>
            <p:cNvSpPr/>
            <p:nvPr/>
          </p:nvSpPr>
          <p:spPr>
            <a:xfrm>
              <a:off x="3853527" y="3957654"/>
              <a:ext cx="365722" cy="17201"/>
            </a:xfrm>
            <a:custGeom>
              <a:avLst/>
              <a:gdLst/>
              <a:ahLst/>
              <a:cxnLst/>
              <a:rect l="l" t="t" r="r" b="b"/>
              <a:pathLst>
                <a:path w="10801" h="508" extrusionOk="0">
                  <a:moveTo>
                    <a:pt x="1" y="1"/>
                  </a:moveTo>
                  <a:lnTo>
                    <a:pt x="1" y="507"/>
                  </a:lnTo>
                  <a:lnTo>
                    <a:pt x="10800" y="507"/>
                  </a:lnTo>
                  <a:lnTo>
                    <a:pt x="1080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4"/>
            <p:cNvSpPr/>
            <p:nvPr/>
          </p:nvSpPr>
          <p:spPr>
            <a:xfrm>
              <a:off x="3853527" y="3997338"/>
              <a:ext cx="342121" cy="17201"/>
            </a:xfrm>
            <a:custGeom>
              <a:avLst/>
              <a:gdLst/>
              <a:ahLst/>
              <a:cxnLst/>
              <a:rect l="l" t="t" r="r" b="b"/>
              <a:pathLst>
                <a:path w="10104" h="508" extrusionOk="0">
                  <a:moveTo>
                    <a:pt x="1" y="0"/>
                  </a:moveTo>
                  <a:lnTo>
                    <a:pt x="1" y="507"/>
                  </a:lnTo>
                  <a:lnTo>
                    <a:pt x="10103" y="507"/>
                  </a:lnTo>
                  <a:lnTo>
                    <a:pt x="1010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4"/>
            <p:cNvSpPr/>
            <p:nvPr/>
          </p:nvSpPr>
          <p:spPr>
            <a:xfrm>
              <a:off x="3853527" y="4035938"/>
              <a:ext cx="321738" cy="17201"/>
            </a:xfrm>
            <a:custGeom>
              <a:avLst/>
              <a:gdLst/>
              <a:ahLst/>
              <a:cxnLst/>
              <a:rect l="l" t="t" r="r" b="b"/>
              <a:pathLst>
                <a:path w="9502" h="508" extrusionOk="0">
                  <a:moveTo>
                    <a:pt x="1" y="0"/>
                  </a:moveTo>
                  <a:lnTo>
                    <a:pt x="1" y="507"/>
                  </a:lnTo>
                  <a:lnTo>
                    <a:pt x="9502" y="507"/>
                  </a:lnTo>
                  <a:lnTo>
                    <a:pt x="950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4"/>
            <p:cNvSpPr/>
            <p:nvPr/>
          </p:nvSpPr>
          <p:spPr>
            <a:xfrm>
              <a:off x="3853527" y="4075622"/>
              <a:ext cx="296004" cy="17167"/>
            </a:xfrm>
            <a:custGeom>
              <a:avLst/>
              <a:gdLst/>
              <a:ahLst/>
              <a:cxnLst/>
              <a:rect l="l" t="t" r="r" b="b"/>
              <a:pathLst>
                <a:path w="8742" h="507" extrusionOk="0">
                  <a:moveTo>
                    <a:pt x="1" y="0"/>
                  </a:moveTo>
                  <a:lnTo>
                    <a:pt x="1" y="507"/>
                  </a:lnTo>
                  <a:lnTo>
                    <a:pt x="8742" y="507"/>
                  </a:lnTo>
                  <a:lnTo>
                    <a:pt x="874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4"/>
            <p:cNvSpPr/>
            <p:nvPr/>
          </p:nvSpPr>
          <p:spPr>
            <a:xfrm>
              <a:off x="6125770" y="2472080"/>
              <a:ext cx="305654" cy="306061"/>
            </a:xfrm>
            <a:custGeom>
              <a:avLst/>
              <a:gdLst/>
              <a:ahLst/>
              <a:cxnLst/>
              <a:rect l="l" t="t" r="r" b="b"/>
              <a:pathLst>
                <a:path w="9027" h="9039" extrusionOk="0">
                  <a:moveTo>
                    <a:pt x="4494" y="3326"/>
                  </a:moveTo>
                  <a:cubicBezTo>
                    <a:pt x="4547" y="3326"/>
                    <a:pt x="4602" y="3330"/>
                    <a:pt x="4656" y="3338"/>
                  </a:cubicBezTo>
                  <a:cubicBezTo>
                    <a:pt x="5321" y="3433"/>
                    <a:pt x="5796" y="4035"/>
                    <a:pt x="5701" y="4669"/>
                  </a:cubicBezTo>
                  <a:cubicBezTo>
                    <a:pt x="5612" y="5291"/>
                    <a:pt x="5079" y="5720"/>
                    <a:pt x="4491" y="5720"/>
                  </a:cubicBezTo>
                  <a:cubicBezTo>
                    <a:pt x="4451" y="5720"/>
                    <a:pt x="4411" y="5718"/>
                    <a:pt x="4371" y="5714"/>
                  </a:cubicBezTo>
                  <a:cubicBezTo>
                    <a:pt x="3706" y="5619"/>
                    <a:pt x="3231" y="5017"/>
                    <a:pt x="3326" y="4352"/>
                  </a:cubicBezTo>
                  <a:cubicBezTo>
                    <a:pt x="3413" y="3773"/>
                    <a:pt x="3923" y="3326"/>
                    <a:pt x="4494" y="3326"/>
                  </a:cubicBezTo>
                  <a:close/>
                  <a:moveTo>
                    <a:pt x="3923" y="0"/>
                  </a:moveTo>
                  <a:cubicBezTo>
                    <a:pt x="3914" y="0"/>
                    <a:pt x="3905" y="4"/>
                    <a:pt x="3896" y="13"/>
                  </a:cubicBezTo>
                  <a:lnTo>
                    <a:pt x="2788" y="298"/>
                  </a:lnTo>
                  <a:cubicBezTo>
                    <a:pt x="2756" y="298"/>
                    <a:pt x="2756" y="330"/>
                    <a:pt x="2756" y="362"/>
                  </a:cubicBezTo>
                  <a:cubicBezTo>
                    <a:pt x="2756" y="362"/>
                    <a:pt x="2914" y="1470"/>
                    <a:pt x="2439" y="1818"/>
                  </a:cubicBezTo>
                  <a:cubicBezTo>
                    <a:pt x="2239" y="1969"/>
                    <a:pt x="1999" y="2060"/>
                    <a:pt x="1766" y="2060"/>
                  </a:cubicBezTo>
                  <a:cubicBezTo>
                    <a:pt x="1704" y="2060"/>
                    <a:pt x="1644" y="2053"/>
                    <a:pt x="1584" y="2040"/>
                  </a:cubicBezTo>
                  <a:cubicBezTo>
                    <a:pt x="1331" y="2008"/>
                    <a:pt x="951" y="1755"/>
                    <a:pt x="951" y="1755"/>
                  </a:cubicBezTo>
                  <a:cubicBezTo>
                    <a:pt x="940" y="1744"/>
                    <a:pt x="930" y="1741"/>
                    <a:pt x="920" y="1741"/>
                  </a:cubicBezTo>
                  <a:cubicBezTo>
                    <a:pt x="901" y="1741"/>
                    <a:pt x="887" y="1755"/>
                    <a:pt x="887" y="1755"/>
                  </a:cubicBezTo>
                  <a:lnTo>
                    <a:pt x="317" y="2737"/>
                  </a:lnTo>
                  <a:cubicBezTo>
                    <a:pt x="286" y="2768"/>
                    <a:pt x="317" y="2832"/>
                    <a:pt x="317" y="2832"/>
                  </a:cubicBezTo>
                  <a:cubicBezTo>
                    <a:pt x="317" y="2832"/>
                    <a:pt x="1204" y="3497"/>
                    <a:pt x="1141" y="4067"/>
                  </a:cubicBezTo>
                  <a:cubicBezTo>
                    <a:pt x="1077" y="4669"/>
                    <a:pt x="32" y="5049"/>
                    <a:pt x="32" y="5049"/>
                  </a:cubicBezTo>
                  <a:cubicBezTo>
                    <a:pt x="1" y="5080"/>
                    <a:pt x="1" y="5112"/>
                    <a:pt x="1" y="5144"/>
                  </a:cubicBezTo>
                  <a:lnTo>
                    <a:pt x="286" y="6220"/>
                  </a:lnTo>
                  <a:cubicBezTo>
                    <a:pt x="317" y="6252"/>
                    <a:pt x="349" y="6284"/>
                    <a:pt x="381" y="6284"/>
                  </a:cubicBezTo>
                  <a:cubicBezTo>
                    <a:pt x="381" y="6284"/>
                    <a:pt x="553" y="6258"/>
                    <a:pt x="782" y="6258"/>
                  </a:cubicBezTo>
                  <a:cubicBezTo>
                    <a:pt x="1126" y="6258"/>
                    <a:pt x="1597" y="6315"/>
                    <a:pt x="1806" y="6600"/>
                  </a:cubicBezTo>
                  <a:cubicBezTo>
                    <a:pt x="2186" y="7044"/>
                    <a:pt x="1742" y="8057"/>
                    <a:pt x="1742" y="8057"/>
                  </a:cubicBezTo>
                  <a:cubicBezTo>
                    <a:pt x="1742" y="8089"/>
                    <a:pt x="1742" y="8120"/>
                    <a:pt x="1774" y="8152"/>
                  </a:cubicBezTo>
                  <a:lnTo>
                    <a:pt x="2756" y="8722"/>
                  </a:lnTo>
                  <a:cubicBezTo>
                    <a:pt x="2788" y="8722"/>
                    <a:pt x="2819" y="8722"/>
                    <a:pt x="2819" y="8690"/>
                  </a:cubicBezTo>
                  <a:cubicBezTo>
                    <a:pt x="2819" y="8690"/>
                    <a:pt x="3418" y="7892"/>
                    <a:pt x="3967" y="7892"/>
                  </a:cubicBezTo>
                  <a:cubicBezTo>
                    <a:pt x="3996" y="7892"/>
                    <a:pt x="4025" y="7894"/>
                    <a:pt x="4054" y="7899"/>
                  </a:cubicBezTo>
                  <a:cubicBezTo>
                    <a:pt x="4656" y="7962"/>
                    <a:pt x="5068" y="8975"/>
                    <a:pt x="5068" y="8975"/>
                  </a:cubicBezTo>
                  <a:cubicBezTo>
                    <a:pt x="5068" y="9007"/>
                    <a:pt x="5099" y="9039"/>
                    <a:pt x="5131" y="9039"/>
                  </a:cubicBezTo>
                  <a:lnTo>
                    <a:pt x="6239" y="8722"/>
                  </a:lnTo>
                  <a:cubicBezTo>
                    <a:pt x="6271" y="8722"/>
                    <a:pt x="6271" y="8690"/>
                    <a:pt x="6271" y="8659"/>
                  </a:cubicBezTo>
                  <a:cubicBezTo>
                    <a:pt x="6271" y="8659"/>
                    <a:pt x="6113" y="7582"/>
                    <a:pt x="6588" y="7202"/>
                  </a:cubicBezTo>
                  <a:cubicBezTo>
                    <a:pt x="6722" y="7104"/>
                    <a:pt x="6896" y="7068"/>
                    <a:pt x="7077" y="7068"/>
                  </a:cubicBezTo>
                  <a:cubicBezTo>
                    <a:pt x="7539" y="7068"/>
                    <a:pt x="8045" y="7297"/>
                    <a:pt x="8045" y="7297"/>
                  </a:cubicBezTo>
                  <a:cubicBezTo>
                    <a:pt x="8076" y="7297"/>
                    <a:pt x="8140" y="7297"/>
                    <a:pt x="8140" y="7265"/>
                  </a:cubicBezTo>
                  <a:lnTo>
                    <a:pt x="8710" y="6284"/>
                  </a:lnTo>
                  <a:cubicBezTo>
                    <a:pt x="8710" y="6252"/>
                    <a:pt x="8710" y="6220"/>
                    <a:pt x="8678" y="6189"/>
                  </a:cubicBezTo>
                  <a:cubicBezTo>
                    <a:pt x="8678" y="6189"/>
                    <a:pt x="7791" y="5555"/>
                    <a:pt x="7886" y="4954"/>
                  </a:cubicBezTo>
                  <a:cubicBezTo>
                    <a:pt x="7950" y="4383"/>
                    <a:pt x="8995" y="3972"/>
                    <a:pt x="8995" y="3972"/>
                  </a:cubicBezTo>
                  <a:cubicBezTo>
                    <a:pt x="9026" y="3972"/>
                    <a:pt x="9026" y="3908"/>
                    <a:pt x="9026" y="3877"/>
                  </a:cubicBezTo>
                  <a:lnTo>
                    <a:pt x="8741" y="2800"/>
                  </a:lnTo>
                  <a:cubicBezTo>
                    <a:pt x="8719" y="2778"/>
                    <a:pt x="8696" y="2755"/>
                    <a:pt x="8674" y="2755"/>
                  </a:cubicBezTo>
                  <a:cubicBezTo>
                    <a:pt x="8665" y="2755"/>
                    <a:pt x="8656" y="2759"/>
                    <a:pt x="8646" y="2768"/>
                  </a:cubicBezTo>
                  <a:cubicBezTo>
                    <a:pt x="8646" y="2768"/>
                    <a:pt x="8306" y="2899"/>
                    <a:pt x="8054" y="2899"/>
                  </a:cubicBezTo>
                  <a:cubicBezTo>
                    <a:pt x="8029" y="2899"/>
                    <a:pt x="8004" y="2898"/>
                    <a:pt x="7981" y="2895"/>
                  </a:cubicBezTo>
                  <a:cubicBezTo>
                    <a:pt x="7665" y="2832"/>
                    <a:pt x="7411" y="2705"/>
                    <a:pt x="7221" y="2452"/>
                  </a:cubicBezTo>
                  <a:cubicBezTo>
                    <a:pt x="6841" y="1977"/>
                    <a:pt x="7285" y="963"/>
                    <a:pt x="7285" y="963"/>
                  </a:cubicBezTo>
                  <a:cubicBezTo>
                    <a:pt x="7285" y="932"/>
                    <a:pt x="7285" y="900"/>
                    <a:pt x="7253" y="868"/>
                  </a:cubicBezTo>
                  <a:lnTo>
                    <a:pt x="6271" y="298"/>
                  </a:lnTo>
                  <a:cubicBezTo>
                    <a:pt x="6239" y="298"/>
                    <a:pt x="6208" y="298"/>
                    <a:pt x="6176" y="330"/>
                  </a:cubicBezTo>
                  <a:cubicBezTo>
                    <a:pt x="6176" y="330"/>
                    <a:pt x="5586" y="1156"/>
                    <a:pt x="5003" y="1156"/>
                  </a:cubicBezTo>
                  <a:cubicBezTo>
                    <a:pt x="4983" y="1156"/>
                    <a:pt x="4962" y="1155"/>
                    <a:pt x="4941" y="1153"/>
                  </a:cubicBezTo>
                  <a:cubicBezTo>
                    <a:pt x="4371" y="1058"/>
                    <a:pt x="3959" y="45"/>
                    <a:pt x="3959" y="45"/>
                  </a:cubicBezTo>
                  <a:cubicBezTo>
                    <a:pt x="3959" y="22"/>
                    <a:pt x="3943" y="0"/>
                    <a:pt x="392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4"/>
            <p:cNvSpPr/>
            <p:nvPr/>
          </p:nvSpPr>
          <p:spPr>
            <a:xfrm>
              <a:off x="6278038" y="2808919"/>
              <a:ext cx="314221" cy="313442"/>
            </a:xfrm>
            <a:custGeom>
              <a:avLst/>
              <a:gdLst/>
              <a:ahLst/>
              <a:cxnLst/>
              <a:rect l="l" t="t" r="r" b="b"/>
              <a:pathLst>
                <a:path w="9280" h="9257" extrusionOk="0">
                  <a:moveTo>
                    <a:pt x="4656" y="3556"/>
                  </a:moveTo>
                  <a:cubicBezTo>
                    <a:pt x="4688" y="3556"/>
                    <a:pt x="4751" y="3556"/>
                    <a:pt x="4783" y="3588"/>
                  </a:cubicBezTo>
                  <a:cubicBezTo>
                    <a:pt x="5353" y="3651"/>
                    <a:pt x="5796" y="4190"/>
                    <a:pt x="5701" y="4760"/>
                  </a:cubicBezTo>
                  <a:cubicBezTo>
                    <a:pt x="5642" y="5320"/>
                    <a:pt x="5170" y="5716"/>
                    <a:pt x="4619" y="5716"/>
                  </a:cubicBezTo>
                  <a:cubicBezTo>
                    <a:pt x="4579" y="5716"/>
                    <a:pt x="4539" y="5714"/>
                    <a:pt x="4498" y="5710"/>
                  </a:cubicBezTo>
                  <a:cubicBezTo>
                    <a:pt x="4213" y="5646"/>
                    <a:pt x="3959" y="5520"/>
                    <a:pt x="3801" y="5298"/>
                  </a:cubicBezTo>
                  <a:cubicBezTo>
                    <a:pt x="3611" y="5076"/>
                    <a:pt x="3548" y="4791"/>
                    <a:pt x="3579" y="4506"/>
                  </a:cubicBezTo>
                  <a:cubicBezTo>
                    <a:pt x="3611" y="4221"/>
                    <a:pt x="3769" y="3968"/>
                    <a:pt x="3991" y="3778"/>
                  </a:cubicBezTo>
                  <a:cubicBezTo>
                    <a:pt x="4181" y="3651"/>
                    <a:pt x="4403" y="3556"/>
                    <a:pt x="4656" y="3556"/>
                  </a:cubicBezTo>
                  <a:close/>
                  <a:moveTo>
                    <a:pt x="4682" y="3328"/>
                  </a:moveTo>
                  <a:cubicBezTo>
                    <a:pt x="4379" y="3328"/>
                    <a:pt x="4085" y="3422"/>
                    <a:pt x="3864" y="3588"/>
                  </a:cubicBezTo>
                  <a:cubicBezTo>
                    <a:pt x="3579" y="3809"/>
                    <a:pt x="3389" y="4126"/>
                    <a:pt x="3358" y="4475"/>
                  </a:cubicBezTo>
                  <a:cubicBezTo>
                    <a:pt x="3294" y="4823"/>
                    <a:pt x="3389" y="5171"/>
                    <a:pt x="3611" y="5425"/>
                  </a:cubicBezTo>
                  <a:cubicBezTo>
                    <a:pt x="3801" y="5710"/>
                    <a:pt x="4118" y="5900"/>
                    <a:pt x="4466" y="5931"/>
                  </a:cubicBezTo>
                  <a:cubicBezTo>
                    <a:pt x="4529" y="5931"/>
                    <a:pt x="4593" y="5963"/>
                    <a:pt x="4656" y="5963"/>
                  </a:cubicBezTo>
                  <a:cubicBezTo>
                    <a:pt x="5289" y="5963"/>
                    <a:pt x="5859" y="5456"/>
                    <a:pt x="5954" y="4791"/>
                  </a:cubicBezTo>
                  <a:cubicBezTo>
                    <a:pt x="6049" y="4094"/>
                    <a:pt x="5543" y="3429"/>
                    <a:pt x="4814" y="3334"/>
                  </a:cubicBezTo>
                  <a:cubicBezTo>
                    <a:pt x="4770" y="3330"/>
                    <a:pt x="4726" y="3328"/>
                    <a:pt x="4682" y="3328"/>
                  </a:cubicBezTo>
                  <a:close/>
                  <a:moveTo>
                    <a:pt x="3991" y="263"/>
                  </a:moveTo>
                  <a:cubicBezTo>
                    <a:pt x="4086" y="453"/>
                    <a:pt x="4466" y="1308"/>
                    <a:pt x="5068" y="1371"/>
                  </a:cubicBezTo>
                  <a:cubicBezTo>
                    <a:pt x="5102" y="1377"/>
                    <a:pt x="5137" y="1379"/>
                    <a:pt x="5172" y="1379"/>
                  </a:cubicBezTo>
                  <a:cubicBezTo>
                    <a:pt x="5709" y="1379"/>
                    <a:pt x="6249" y="726"/>
                    <a:pt x="6398" y="548"/>
                  </a:cubicBezTo>
                  <a:lnTo>
                    <a:pt x="7285" y="1086"/>
                  </a:lnTo>
                  <a:cubicBezTo>
                    <a:pt x="7190" y="1276"/>
                    <a:pt x="6873" y="2163"/>
                    <a:pt x="7253" y="2638"/>
                  </a:cubicBezTo>
                  <a:cubicBezTo>
                    <a:pt x="7443" y="2891"/>
                    <a:pt x="7760" y="3081"/>
                    <a:pt x="8076" y="3113"/>
                  </a:cubicBezTo>
                  <a:cubicBezTo>
                    <a:pt x="8107" y="3117"/>
                    <a:pt x="8140" y="3119"/>
                    <a:pt x="8174" y="3119"/>
                  </a:cubicBezTo>
                  <a:cubicBezTo>
                    <a:pt x="8383" y="3119"/>
                    <a:pt x="8637" y="3045"/>
                    <a:pt x="8773" y="3018"/>
                  </a:cubicBezTo>
                  <a:lnTo>
                    <a:pt x="9026" y="3999"/>
                  </a:lnTo>
                  <a:cubicBezTo>
                    <a:pt x="8836" y="4063"/>
                    <a:pt x="7981" y="4475"/>
                    <a:pt x="7886" y="5076"/>
                  </a:cubicBezTo>
                  <a:cubicBezTo>
                    <a:pt x="7823" y="5646"/>
                    <a:pt x="8551" y="6248"/>
                    <a:pt x="8710" y="6375"/>
                  </a:cubicBezTo>
                  <a:lnTo>
                    <a:pt x="8203" y="7293"/>
                  </a:lnTo>
                  <a:cubicBezTo>
                    <a:pt x="8056" y="7230"/>
                    <a:pt x="7618" y="7070"/>
                    <a:pt x="7210" y="7070"/>
                  </a:cubicBezTo>
                  <a:cubicBezTo>
                    <a:pt x="7002" y="7070"/>
                    <a:pt x="6801" y="7112"/>
                    <a:pt x="6651" y="7230"/>
                  </a:cubicBezTo>
                  <a:cubicBezTo>
                    <a:pt x="6176" y="7610"/>
                    <a:pt x="6271" y="8528"/>
                    <a:pt x="6271" y="8750"/>
                  </a:cubicBezTo>
                  <a:lnTo>
                    <a:pt x="5289" y="9035"/>
                  </a:lnTo>
                  <a:cubicBezTo>
                    <a:pt x="5194" y="8813"/>
                    <a:pt x="4814" y="7958"/>
                    <a:pt x="4213" y="7895"/>
                  </a:cubicBezTo>
                  <a:lnTo>
                    <a:pt x="4118" y="7895"/>
                  </a:lnTo>
                  <a:cubicBezTo>
                    <a:pt x="3579" y="7895"/>
                    <a:pt x="3009" y="8560"/>
                    <a:pt x="2883" y="8686"/>
                  </a:cubicBezTo>
                  <a:lnTo>
                    <a:pt x="1996" y="8180"/>
                  </a:lnTo>
                  <a:cubicBezTo>
                    <a:pt x="2059" y="7990"/>
                    <a:pt x="2407" y="7103"/>
                    <a:pt x="2027" y="6628"/>
                  </a:cubicBezTo>
                  <a:cubicBezTo>
                    <a:pt x="1799" y="6317"/>
                    <a:pt x="1313" y="6250"/>
                    <a:pt x="942" y="6250"/>
                  </a:cubicBezTo>
                  <a:cubicBezTo>
                    <a:pt x="747" y="6250"/>
                    <a:pt x="584" y="6269"/>
                    <a:pt x="507" y="6280"/>
                  </a:cubicBezTo>
                  <a:lnTo>
                    <a:pt x="254" y="5266"/>
                  </a:lnTo>
                  <a:cubicBezTo>
                    <a:pt x="444" y="5171"/>
                    <a:pt x="1299" y="4791"/>
                    <a:pt x="1394" y="4190"/>
                  </a:cubicBezTo>
                  <a:cubicBezTo>
                    <a:pt x="1457" y="3619"/>
                    <a:pt x="729" y="3018"/>
                    <a:pt x="571" y="2891"/>
                  </a:cubicBezTo>
                  <a:lnTo>
                    <a:pt x="1077" y="2004"/>
                  </a:lnTo>
                  <a:cubicBezTo>
                    <a:pt x="1204" y="2068"/>
                    <a:pt x="1457" y="2258"/>
                    <a:pt x="1679" y="2289"/>
                  </a:cubicBezTo>
                  <a:cubicBezTo>
                    <a:pt x="1723" y="2293"/>
                    <a:pt x="1768" y="2295"/>
                    <a:pt x="1812" y="2295"/>
                  </a:cubicBezTo>
                  <a:cubicBezTo>
                    <a:pt x="2114" y="2295"/>
                    <a:pt x="2408" y="2202"/>
                    <a:pt x="2629" y="2036"/>
                  </a:cubicBezTo>
                  <a:cubicBezTo>
                    <a:pt x="3104" y="1688"/>
                    <a:pt x="3009" y="738"/>
                    <a:pt x="2978" y="516"/>
                  </a:cubicBezTo>
                  <a:lnTo>
                    <a:pt x="3991" y="263"/>
                  </a:lnTo>
                  <a:close/>
                  <a:moveTo>
                    <a:pt x="4041" y="1"/>
                  </a:moveTo>
                  <a:cubicBezTo>
                    <a:pt x="4025" y="1"/>
                    <a:pt x="4008" y="4"/>
                    <a:pt x="3991" y="9"/>
                  </a:cubicBezTo>
                  <a:lnTo>
                    <a:pt x="2883" y="294"/>
                  </a:lnTo>
                  <a:cubicBezTo>
                    <a:pt x="2788" y="358"/>
                    <a:pt x="2724" y="421"/>
                    <a:pt x="2756" y="516"/>
                  </a:cubicBezTo>
                  <a:cubicBezTo>
                    <a:pt x="2788" y="801"/>
                    <a:pt x="2819" y="1593"/>
                    <a:pt x="2502" y="1846"/>
                  </a:cubicBezTo>
                  <a:cubicBezTo>
                    <a:pt x="2317" y="2005"/>
                    <a:pt x="2087" y="2075"/>
                    <a:pt x="1849" y="2075"/>
                  </a:cubicBezTo>
                  <a:cubicBezTo>
                    <a:pt x="1803" y="2075"/>
                    <a:pt x="1757" y="2073"/>
                    <a:pt x="1711" y="2068"/>
                  </a:cubicBezTo>
                  <a:cubicBezTo>
                    <a:pt x="1552" y="2036"/>
                    <a:pt x="1267" y="1846"/>
                    <a:pt x="1141" y="1783"/>
                  </a:cubicBezTo>
                  <a:cubicBezTo>
                    <a:pt x="1109" y="1751"/>
                    <a:pt x="1077" y="1751"/>
                    <a:pt x="1014" y="1751"/>
                  </a:cubicBezTo>
                  <a:cubicBezTo>
                    <a:pt x="982" y="1751"/>
                    <a:pt x="919" y="1783"/>
                    <a:pt x="887" y="1846"/>
                  </a:cubicBezTo>
                  <a:lnTo>
                    <a:pt x="317" y="2828"/>
                  </a:lnTo>
                  <a:cubicBezTo>
                    <a:pt x="286" y="2891"/>
                    <a:pt x="317" y="3018"/>
                    <a:pt x="381" y="3049"/>
                  </a:cubicBezTo>
                  <a:cubicBezTo>
                    <a:pt x="634" y="3239"/>
                    <a:pt x="1204" y="3746"/>
                    <a:pt x="1141" y="4190"/>
                  </a:cubicBezTo>
                  <a:cubicBezTo>
                    <a:pt x="1109" y="4601"/>
                    <a:pt x="381" y="4981"/>
                    <a:pt x="127" y="5076"/>
                  </a:cubicBezTo>
                  <a:cubicBezTo>
                    <a:pt x="32" y="5108"/>
                    <a:pt x="1" y="5203"/>
                    <a:pt x="1" y="5298"/>
                  </a:cubicBezTo>
                  <a:lnTo>
                    <a:pt x="317" y="6406"/>
                  </a:lnTo>
                  <a:cubicBezTo>
                    <a:pt x="349" y="6501"/>
                    <a:pt x="444" y="6533"/>
                    <a:pt x="507" y="6533"/>
                  </a:cubicBezTo>
                  <a:cubicBezTo>
                    <a:pt x="606" y="6511"/>
                    <a:pt x="764" y="6493"/>
                    <a:pt x="940" y="6493"/>
                  </a:cubicBezTo>
                  <a:cubicBezTo>
                    <a:pt x="1275" y="6493"/>
                    <a:pt x="1672" y="6558"/>
                    <a:pt x="1837" y="6786"/>
                  </a:cubicBezTo>
                  <a:cubicBezTo>
                    <a:pt x="2122" y="7135"/>
                    <a:pt x="1869" y="7863"/>
                    <a:pt x="1742" y="8148"/>
                  </a:cubicBezTo>
                  <a:cubicBezTo>
                    <a:pt x="1711" y="8211"/>
                    <a:pt x="1742" y="8306"/>
                    <a:pt x="1837" y="8370"/>
                  </a:cubicBezTo>
                  <a:lnTo>
                    <a:pt x="2819" y="8940"/>
                  </a:lnTo>
                  <a:cubicBezTo>
                    <a:pt x="2854" y="8951"/>
                    <a:pt x="2889" y="8959"/>
                    <a:pt x="2922" y="8959"/>
                  </a:cubicBezTo>
                  <a:cubicBezTo>
                    <a:pt x="2979" y="8959"/>
                    <a:pt x="3032" y="8937"/>
                    <a:pt x="3073" y="8876"/>
                  </a:cubicBezTo>
                  <a:cubicBezTo>
                    <a:pt x="3227" y="8661"/>
                    <a:pt x="3741" y="8115"/>
                    <a:pt x="4147" y="8115"/>
                  </a:cubicBezTo>
                  <a:cubicBezTo>
                    <a:pt x="4159" y="8115"/>
                    <a:pt x="4170" y="8116"/>
                    <a:pt x="4181" y="8116"/>
                  </a:cubicBezTo>
                  <a:cubicBezTo>
                    <a:pt x="4593" y="8180"/>
                    <a:pt x="4973" y="8876"/>
                    <a:pt x="5068" y="9162"/>
                  </a:cubicBezTo>
                  <a:cubicBezTo>
                    <a:pt x="5099" y="9225"/>
                    <a:pt x="5163" y="9257"/>
                    <a:pt x="5258" y="9257"/>
                  </a:cubicBezTo>
                  <a:lnTo>
                    <a:pt x="5289" y="9257"/>
                  </a:lnTo>
                  <a:lnTo>
                    <a:pt x="6398" y="8972"/>
                  </a:lnTo>
                  <a:cubicBezTo>
                    <a:pt x="6493" y="8940"/>
                    <a:pt x="6524" y="8845"/>
                    <a:pt x="6524" y="8750"/>
                  </a:cubicBezTo>
                  <a:cubicBezTo>
                    <a:pt x="6493" y="8465"/>
                    <a:pt x="6429" y="7673"/>
                    <a:pt x="6778" y="7420"/>
                  </a:cubicBezTo>
                  <a:cubicBezTo>
                    <a:pt x="6888" y="7340"/>
                    <a:pt x="7038" y="7310"/>
                    <a:pt x="7201" y="7310"/>
                  </a:cubicBezTo>
                  <a:cubicBezTo>
                    <a:pt x="7555" y="7310"/>
                    <a:pt x="7966" y="7450"/>
                    <a:pt x="8140" y="7515"/>
                  </a:cubicBezTo>
                  <a:cubicBezTo>
                    <a:pt x="8157" y="7523"/>
                    <a:pt x="8178" y="7527"/>
                    <a:pt x="8201" y="7527"/>
                  </a:cubicBezTo>
                  <a:cubicBezTo>
                    <a:pt x="8264" y="7527"/>
                    <a:pt x="8338" y="7498"/>
                    <a:pt x="8361" y="7451"/>
                  </a:cubicBezTo>
                  <a:lnTo>
                    <a:pt x="8931" y="6470"/>
                  </a:lnTo>
                  <a:cubicBezTo>
                    <a:pt x="8995" y="6375"/>
                    <a:pt x="8963" y="6280"/>
                    <a:pt x="8868" y="6216"/>
                  </a:cubicBezTo>
                  <a:cubicBezTo>
                    <a:pt x="8646" y="6058"/>
                    <a:pt x="8076" y="5520"/>
                    <a:pt x="8108" y="5108"/>
                  </a:cubicBezTo>
                  <a:lnTo>
                    <a:pt x="8140" y="5076"/>
                  </a:lnTo>
                  <a:cubicBezTo>
                    <a:pt x="8171" y="4665"/>
                    <a:pt x="8868" y="4285"/>
                    <a:pt x="9153" y="4190"/>
                  </a:cubicBezTo>
                  <a:cubicBezTo>
                    <a:pt x="9216" y="4158"/>
                    <a:pt x="9280" y="4063"/>
                    <a:pt x="9248" y="3968"/>
                  </a:cubicBezTo>
                  <a:lnTo>
                    <a:pt x="8963" y="2859"/>
                  </a:lnTo>
                  <a:cubicBezTo>
                    <a:pt x="8963" y="2828"/>
                    <a:pt x="8931" y="2796"/>
                    <a:pt x="8868" y="2764"/>
                  </a:cubicBezTo>
                  <a:cubicBezTo>
                    <a:pt x="8852" y="2749"/>
                    <a:pt x="8828" y="2741"/>
                    <a:pt x="8805" y="2741"/>
                  </a:cubicBezTo>
                  <a:cubicBezTo>
                    <a:pt x="8781" y="2741"/>
                    <a:pt x="8757" y="2749"/>
                    <a:pt x="8741" y="2764"/>
                  </a:cubicBezTo>
                  <a:cubicBezTo>
                    <a:pt x="8629" y="2793"/>
                    <a:pt x="8365" y="2896"/>
                    <a:pt x="8175" y="2896"/>
                  </a:cubicBezTo>
                  <a:cubicBezTo>
                    <a:pt x="8151" y="2896"/>
                    <a:pt x="8129" y="2895"/>
                    <a:pt x="8108" y="2891"/>
                  </a:cubicBezTo>
                  <a:cubicBezTo>
                    <a:pt x="7823" y="2859"/>
                    <a:pt x="7601" y="2701"/>
                    <a:pt x="7411" y="2479"/>
                  </a:cubicBezTo>
                  <a:cubicBezTo>
                    <a:pt x="7158" y="2163"/>
                    <a:pt x="7411" y="1403"/>
                    <a:pt x="7506" y="1149"/>
                  </a:cubicBezTo>
                  <a:cubicBezTo>
                    <a:pt x="7538" y="1054"/>
                    <a:pt x="7538" y="959"/>
                    <a:pt x="7443" y="896"/>
                  </a:cubicBezTo>
                  <a:lnTo>
                    <a:pt x="6461" y="326"/>
                  </a:lnTo>
                  <a:cubicBezTo>
                    <a:pt x="6436" y="317"/>
                    <a:pt x="6410" y="313"/>
                    <a:pt x="6385" y="313"/>
                  </a:cubicBezTo>
                  <a:cubicBezTo>
                    <a:pt x="6317" y="313"/>
                    <a:pt x="6254" y="343"/>
                    <a:pt x="6208" y="389"/>
                  </a:cubicBezTo>
                  <a:cubicBezTo>
                    <a:pt x="6057" y="600"/>
                    <a:pt x="5563" y="1154"/>
                    <a:pt x="5161" y="1154"/>
                  </a:cubicBezTo>
                  <a:cubicBezTo>
                    <a:pt x="5140" y="1154"/>
                    <a:pt x="5120" y="1152"/>
                    <a:pt x="5099" y="1149"/>
                  </a:cubicBezTo>
                  <a:cubicBezTo>
                    <a:pt x="4656" y="1086"/>
                    <a:pt x="4308" y="389"/>
                    <a:pt x="4213" y="136"/>
                  </a:cubicBezTo>
                  <a:cubicBezTo>
                    <a:pt x="4187" y="58"/>
                    <a:pt x="4118" y="1"/>
                    <a:pt x="404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4"/>
            <p:cNvSpPr/>
            <p:nvPr/>
          </p:nvSpPr>
          <p:spPr>
            <a:xfrm>
              <a:off x="2856282" y="2566888"/>
              <a:ext cx="315304" cy="315270"/>
            </a:xfrm>
            <a:custGeom>
              <a:avLst/>
              <a:gdLst/>
              <a:ahLst/>
              <a:cxnLst/>
              <a:rect l="l" t="t" r="r" b="b"/>
              <a:pathLst>
                <a:path w="9312" h="9311" extrusionOk="0">
                  <a:moveTo>
                    <a:pt x="4656" y="3579"/>
                  </a:moveTo>
                  <a:cubicBezTo>
                    <a:pt x="4719" y="3579"/>
                    <a:pt x="4783" y="3579"/>
                    <a:pt x="4846" y="3610"/>
                  </a:cubicBezTo>
                  <a:cubicBezTo>
                    <a:pt x="5131" y="3642"/>
                    <a:pt x="5384" y="3800"/>
                    <a:pt x="5543" y="4054"/>
                  </a:cubicBezTo>
                  <a:cubicBezTo>
                    <a:pt x="5701" y="4275"/>
                    <a:pt x="5764" y="4560"/>
                    <a:pt x="5701" y="4845"/>
                  </a:cubicBezTo>
                  <a:cubicBezTo>
                    <a:pt x="5618" y="5345"/>
                    <a:pt x="5193" y="5723"/>
                    <a:pt x="4684" y="5723"/>
                  </a:cubicBezTo>
                  <a:cubicBezTo>
                    <a:pt x="4613" y="5723"/>
                    <a:pt x="4540" y="5716"/>
                    <a:pt x="4466" y="5700"/>
                  </a:cubicBezTo>
                  <a:cubicBezTo>
                    <a:pt x="4181" y="5669"/>
                    <a:pt x="3959" y="5510"/>
                    <a:pt x="3769" y="5257"/>
                  </a:cubicBezTo>
                  <a:cubicBezTo>
                    <a:pt x="3611" y="5035"/>
                    <a:pt x="3548" y="4750"/>
                    <a:pt x="3611" y="4465"/>
                  </a:cubicBezTo>
                  <a:cubicBezTo>
                    <a:pt x="3674" y="4180"/>
                    <a:pt x="3801" y="3959"/>
                    <a:pt x="4054" y="3769"/>
                  </a:cubicBezTo>
                  <a:cubicBezTo>
                    <a:pt x="4244" y="3642"/>
                    <a:pt x="4434" y="3579"/>
                    <a:pt x="4656" y="3579"/>
                  </a:cubicBezTo>
                  <a:close/>
                  <a:moveTo>
                    <a:pt x="4676" y="3337"/>
                  </a:moveTo>
                  <a:cubicBezTo>
                    <a:pt x="4418" y="3337"/>
                    <a:pt x="4153" y="3428"/>
                    <a:pt x="3928" y="3579"/>
                  </a:cubicBezTo>
                  <a:cubicBezTo>
                    <a:pt x="3611" y="3769"/>
                    <a:pt x="3421" y="4085"/>
                    <a:pt x="3389" y="4434"/>
                  </a:cubicBezTo>
                  <a:cubicBezTo>
                    <a:pt x="3326" y="4782"/>
                    <a:pt x="3389" y="5130"/>
                    <a:pt x="3579" y="5415"/>
                  </a:cubicBezTo>
                  <a:cubicBezTo>
                    <a:pt x="3801" y="5700"/>
                    <a:pt x="4086" y="5890"/>
                    <a:pt x="4434" y="5954"/>
                  </a:cubicBezTo>
                  <a:lnTo>
                    <a:pt x="4656" y="5954"/>
                  </a:lnTo>
                  <a:cubicBezTo>
                    <a:pt x="5289" y="5954"/>
                    <a:pt x="5859" y="5510"/>
                    <a:pt x="5954" y="4877"/>
                  </a:cubicBezTo>
                  <a:cubicBezTo>
                    <a:pt x="6018" y="4529"/>
                    <a:pt x="5954" y="4180"/>
                    <a:pt x="5733" y="3895"/>
                  </a:cubicBezTo>
                  <a:cubicBezTo>
                    <a:pt x="5543" y="3610"/>
                    <a:pt x="5226" y="3420"/>
                    <a:pt x="4878" y="3357"/>
                  </a:cubicBezTo>
                  <a:cubicBezTo>
                    <a:pt x="4812" y="3344"/>
                    <a:pt x="4744" y="3337"/>
                    <a:pt x="4676" y="3337"/>
                  </a:cubicBezTo>
                  <a:close/>
                  <a:moveTo>
                    <a:pt x="4213" y="253"/>
                  </a:moveTo>
                  <a:cubicBezTo>
                    <a:pt x="4276" y="475"/>
                    <a:pt x="4656" y="1330"/>
                    <a:pt x="5226" y="1425"/>
                  </a:cubicBezTo>
                  <a:cubicBezTo>
                    <a:pt x="5264" y="1431"/>
                    <a:pt x="5302" y="1434"/>
                    <a:pt x="5341" y="1434"/>
                  </a:cubicBezTo>
                  <a:cubicBezTo>
                    <a:pt x="5906" y="1434"/>
                    <a:pt x="6469" y="813"/>
                    <a:pt x="6588" y="665"/>
                  </a:cubicBezTo>
                  <a:lnTo>
                    <a:pt x="7443" y="1203"/>
                  </a:lnTo>
                  <a:cubicBezTo>
                    <a:pt x="7348" y="1330"/>
                    <a:pt x="7190" y="1615"/>
                    <a:pt x="7126" y="1805"/>
                  </a:cubicBezTo>
                  <a:cubicBezTo>
                    <a:pt x="7063" y="2154"/>
                    <a:pt x="7158" y="2502"/>
                    <a:pt x="7348" y="2787"/>
                  </a:cubicBezTo>
                  <a:cubicBezTo>
                    <a:pt x="7623" y="3162"/>
                    <a:pt x="8253" y="3201"/>
                    <a:pt x="8615" y="3201"/>
                  </a:cubicBezTo>
                  <a:cubicBezTo>
                    <a:pt x="8712" y="3201"/>
                    <a:pt x="8790" y="3199"/>
                    <a:pt x="8836" y="3199"/>
                  </a:cubicBezTo>
                  <a:lnTo>
                    <a:pt x="9090" y="4212"/>
                  </a:lnTo>
                  <a:cubicBezTo>
                    <a:pt x="8868" y="4275"/>
                    <a:pt x="8013" y="4624"/>
                    <a:pt x="7886" y="5225"/>
                  </a:cubicBezTo>
                  <a:cubicBezTo>
                    <a:pt x="7791" y="5795"/>
                    <a:pt x="8488" y="6429"/>
                    <a:pt x="8678" y="6587"/>
                  </a:cubicBezTo>
                  <a:lnTo>
                    <a:pt x="8108" y="7442"/>
                  </a:lnTo>
                  <a:cubicBezTo>
                    <a:pt x="7979" y="7378"/>
                    <a:pt x="7527" y="7196"/>
                    <a:pt x="7102" y="7196"/>
                  </a:cubicBezTo>
                  <a:cubicBezTo>
                    <a:pt x="6902" y="7196"/>
                    <a:pt x="6708" y="7236"/>
                    <a:pt x="6556" y="7347"/>
                  </a:cubicBezTo>
                  <a:cubicBezTo>
                    <a:pt x="6271" y="7537"/>
                    <a:pt x="6113" y="7822"/>
                    <a:pt x="6049" y="8171"/>
                  </a:cubicBezTo>
                  <a:cubicBezTo>
                    <a:pt x="5986" y="8392"/>
                    <a:pt x="6081" y="8709"/>
                    <a:pt x="6113" y="8836"/>
                  </a:cubicBezTo>
                  <a:lnTo>
                    <a:pt x="5131" y="9057"/>
                  </a:lnTo>
                  <a:cubicBezTo>
                    <a:pt x="5036" y="8867"/>
                    <a:pt x="4688" y="7981"/>
                    <a:pt x="4118" y="7886"/>
                  </a:cubicBezTo>
                  <a:lnTo>
                    <a:pt x="3991" y="7886"/>
                  </a:lnTo>
                  <a:cubicBezTo>
                    <a:pt x="3453" y="7886"/>
                    <a:pt x="2883" y="8487"/>
                    <a:pt x="2756" y="8677"/>
                  </a:cubicBezTo>
                  <a:lnTo>
                    <a:pt x="1869" y="8107"/>
                  </a:lnTo>
                  <a:cubicBezTo>
                    <a:pt x="1964" y="7917"/>
                    <a:pt x="2344" y="7031"/>
                    <a:pt x="1996" y="6555"/>
                  </a:cubicBezTo>
                  <a:cubicBezTo>
                    <a:pt x="1735" y="6199"/>
                    <a:pt x="1135" y="6128"/>
                    <a:pt x="771" y="6128"/>
                  </a:cubicBezTo>
                  <a:cubicBezTo>
                    <a:pt x="650" y="6128"/>
                    <a:pt x="555" y="6136"/>
                    <a:pt x="507" y="6144"/>
                  </a:cubicBezTo>
                  <a:lnTo>
                    <a:pt x="254" y="5130"/>
                  </a:lnTo>
                  <a:cubicBezTo>
                    <a:pt x="476" y="5035"/>
                    <a:pt x="1331" y="4687"/>
                    <a:pt x="1426" y="4117"/>
                  </a:cubicBezTo>
                  <a:cubicBezTo>
                    <a:pt x="1552" y="3515"/>
                    <a:pt x="856" y="2882"/>
                    <a:pt x="666" y="2755"/>
                  </a:cubicBezTo>
                  <a:lnTo>
                    <a:pt x="1236" y="1869"/>
                  </a:lnTo>
                  <a:cubicBezTo>
                    <a:pt x="1369" y="1935"/>
                    <a:pt x="1843" y="2125"/>
                    <a:pt x="2278" y="2125"/>
                  </a:cubicBezTo>
                  <a:cubicBezTo>
                    <a:pt x="2465" y="2125"/>
                    <a:pt x="2645" y="2090"/>
                    <a:pt x="2788" y="1995"/>
                  </a:cubicBezTo>
                  <a:cubicBezTo>
                    <a:pt x="3263" y="1647"/>
                    <a:pt x="3231" y="697"/>
                    <a:pt x="3199" y="475"/>
                  </a:cubicBezTo>
                  <a:lnTo>
                    <a:pt x="4213" y="253"/>
                  </a:lnTo>
                  <a:close/>
                  <a:moveTo>
                    <a:pt x="4213" y="0"/>
                  </a:moveTo>
                  <a:lnTo>
                    <a:pt x="3073" y="253"/>
                  </a:lnTo>
                  <a:cubicBezTo>
                    <a:pt x="3009" y="285"/>
                    <a:pt x="2946" y="380"/>
                    <a:pt x="2946" y="443"/>
                  </a:cubicBezTo>
                  <a:cubicBezTo>
                    <a:pt x="2978" y="728"/>
                    <a:pt x="2978" y="1520"/>
                    <a:pt x="2629" y="1773"/>
                  </a:cubicBezTo>
                  <a:cubicBezTo>
                    <a:pt x="2528" y="1847"/>
                    <a:pt x="2396" y="1875"/>
                    <a:pt x="2252" y="1875"/>
                  </a:cubicBezTo>
                  <a:cubicBezTo>
                    <a:pt x="1899" y="1875"/>
                    <a:pt x="1479" y="1705"/>
                    <a:pt x="1299" y="1615"/>
                  </a:cubicBezTo>
                  <a:cubicBezTo>
                    <a:pt x="1274" y="1607"/>
                    <a:pt x="1248" y="1603"/>
                    <a:pt x="1223" y="1603"/>
                  </a:cubicBezTo>
                  <a:cubicBezTo>
                    <a:pt x="1155" y="1603"/>
                    <a:pt x="1092" y="1632"/>
                    <a:pt x="1046" y="1678"/>
                  </a:cubicBezTo>
                  <a:lnTo>
                    <a:pt x="444" y="2660"/>
                  </a:lnTo>
                  <a:cubicBezTo>
                    <a:pt x="381" y="2755"/>
                    <a:pt x="412" y="2850"/>
                    <a:pt x="476" y="2914"/>
                  </a:cubicBezTo>
                  <a:cubicBezTo>
                    <a:pt x="697" y="3072"/>
                    <a:pt x="1267" y="3642"/>
                    <a:pt x="1204" y="4054"/>
                  </a:cubicBezTo>
                  <a:cubicBezTo>
                    <a:pt x="1141" y="4465"/>
                    <a:pt x="412" y="4814"/>
                    <a:pt x="127" y="4909"/>
                  </a:cubicBezTo>
                  <a:cubicBezTo>
                    <a:pt x="64" y="4940"/>
                    <a:pt x="1" y="5035"/>
                    <a:pt x="1" y="5130"/>
                  </a:cubicBezTo>
                  <a:lnTo>
                    <a:pt x="254" y="6239"/>
                  </a:lnTo>
                  <a:cubicBezTo>
                    <a:pt x="280" y="6317"/>
                    <a:pt x="349" y="6374"/>
                    <a:pt x="426" y="6374"/>
                  </a:cubicBezTo>
                  <a:cubicBezTo>
                    <a:pt x="442" y="6374"/>
                    <a:pt x="459" y="6371"/>
                    <a:pt x="476" y="6365"/>
                  </a:cubicBezTo>
                  <a:cubicBezTo>
                    <a:pt x="542" y="6358"/>
                    <a:pt x="635" y="6353"/>
                    <a:pt x="742" y="6353"/>
                  </a:cubicBezTo>
                  <a:cubicBezTo>
                    <a:pt x="1097" y="6353"/>
                    <a:pt x="1604" y="6415"/>
                    <a:pt x="1774" y="6682"/>
                  </a:cubicBezTo>
                  <a:cubicBezTo>
                    <a:pt x="2027" y="7031"/>
                    <a:pt x="1742" y="7759"/>
                    <a:pt x="1647" y="8044"/>
                  </a:cubicBezTo>
                  <a:cubicBezTo>
                    <a:pt x="1584" y="8107"/>
                    <a:pt x="1616" y="8202"/>
                    <a:pt x="1711" y="8266"/>
                  </a:cubicBezTo>
                  <a:lnTo>
                    <a:pt x="2661" y="8867"/>
                  </a:lnTo>
                  <a:cubicBezTo>
                    <a:pt x="2697" y="8892"/>
                    <a:pt x="2733" y="8902"/>
                    <a:pt x="2768" y="8902"/>
                  </a:cubicBezTo>
                  <a:cubicBezTo>
                    <a:pt x="2824" y="8902"/>
                    <a:pt x="2875" y="8875"/>
                    <a:pt x="2914" y="8836"/>
                  </a:cubicBezTo>
                  <a:cubicBezTo>
                    <a:pt x="3061" y="8631"/>
                    <a:pt x="3559" y="8128"/>
                    <a:pt x="3958" y="8128"/>
                  </a:cubicBezTo>
                  <a:cubicBezTo>
                    <a:pt x="3991" y="8128"/>
                    <a:pt x="4023" y="8132"/>
                    <a:pt x="4054" y="8139"/>
                  </a:cubicBezTo>
                  <a:cubicBezTo>
                    <a:pt x="4498" y="8202"/>
                    <a:pt x="4814" y="8899"/>
                    <a:pt x="4909" y="9184"/>
                  </a:cubicBezTo>
                  <a:cubicBezTo>
                    <a:pt x="4941" y="9247"/>
                    <a:pt x="5004" y="9311"/>
                    <a:pt x="5099" y="9311"/>
                  </a:cubicBezTo>
                  <a:lnTo>
                    <a:pt x="5131" y="9311"/>
                  </a:lnTo>
                  <a:lnTo>
                    <a:pt x="6239" y="9057"/>
                  </a:lnTo>
                  <a:cubicBezTo>
                    <a:pt x="6303" y="9026"/>
                    <a:pt x="6334" y="8994"/>
                    <a:pt x="6334" y="8962"/>
                  </a:cubicBezTo>
                  <a:cubicBezTo>
                    <a:pt x="6366" y="8931"/>
                    <a:pt x="6366" y="8867"/>
                    <a:pt x="6366" y="8804"/>
                  </a:cubicBezTo>
                  <a:cubicBezTo>
                    <a:pt x="6334" y="8709"/>
                    <a:pt x="6239" y="8361"/>
                    <a:pt x="6271" y="8202"/>
                  </a:cubicBezTo>
                  <a:cubicBezTo>
                    <a:pt x="6303" y="7917"/>
                    <a:pt x="6461" y="7696"/>
                    <a:pt x="6683" y="7537"/>
                  </a:cubicBezTo>
                  <a:cubicBezTo>
                    <a:pt x="6791" y="7459"/>
                    <a:pt x="6938" y="7429"/>
                    <a:pt x="7098" y="7429"/>
                  </a:cubicBezTo>
                  <a:cubicBezTo>
                    <a:pt x="7454" y="7429"/>
                    <a:pt x="7870" y="7577"/>
                    <a:pt x="8045" y="7664"/>
                  </a:cubicBezTo>
                  <a:cubicBezTo>
                    <a:pt x="8067" y="7686"/>
                    <a:pt x="8093" y="7697"/>
                    <a:pt x="8121" y="7697"/>
                  </a:cubicBezTo>
                  <a:cubicBezTo>
                    <a:pt x="8171" y="7697"/>
                    <a:pt x="8225" y="7662"/>
                    <a:pt x="8266" y="7601"/>
                  </a:cubicBezTo>
                  <a:lnTo>
                    <a:pt x="8900" y="6651"/>
                  </a:lnTo>
                  <a:cubicBezTo>
                    <a:pt x="8931" y="6555"/>
                    <a:pt x="8900" y="6460"/>
                    <a:pt x="8836" y="6397"/>
                  </a:cubicBezTo>
                  <a:cubicBezTo>
                    <a:pt x="8615" y="6239"/>
                    <a:pt x="8045" y="5669"/>
                    <a:pt x="8140" y="5257"/>
                  </a:cubicBezTo>
                  <a:cubicBezTo>
                    <a:pt x="8203" y="4845"/>
                    <a:pt x="8900" y="4497"/>
                    <a:pt x="9185" y="4402"/>
                  </a:cubicBezTo>
                  <a:cubicBezTo>
                    <a:pt x="9280" y="4370"/>
                    <a:pt x="9311" y="4275"/>
                    <a:pt x="9311" y="4180"/>
                  </a:cubicBezTo>
                  <a:lnTo>
                    <a:pt x="9058" y="3072"/>
                  </a:lnTo>
                  <a:cubicBezTo>
                    <a:pt x="9032" y="2994"/>
                    <a:pt x="8963" y="2937"/>
                    <a:pt x="8886" y="2937"/>
                  </a:cubicBezTo>
                  <a:cubicBezTo>
                    <a:pt x="8870" y="2937"/>
                    <a:pt x="8853" y="2940"/>
                    <a:pt x="8836" y="2945"/>
                  </a:cubicBezTo>
                  <a:cubicBezTo>
                    <a:pt x="8770" y="2953"/>
                    <a:pt x="8679" y="2958"/>
                    <a:pt x="8574" y="2958"/>
                  </a:cubicBezTo>
                  <a:cubicBezTo>
                    <a:pt x="8226" y="2958"/>
                    <a:pt x="7733" y="2896"/>
                    <a:pt x="7538" y="2629"/>
                  </a:cubicBezTo>
                  <a:cubicBezTo>
                    <a:pt x="7380" y="2407"/>
                    <a:pt x="7316" y="2122"/>
                    <a:pt x="7348" y="1837"/>
                  </a:cubicBezTo>
                  <a:cubicBezTo>
                    <a:pt x="7380" y="1678"/>
                    <a:pt x="7601" y="1393"/>
                    <a:pt x="7665" y="1298"/>
                  </a:cubicBezTo>
                  <a:cubicBezTo>
                    <a:pt x="7696" y="1235"/>
                    <a:pt x="7696" y="1203"/>
                    <a:pt x="7696" y="1140"/>
                  </a:cubicBezTo>
                  <a:cubicBezTo>
                    <a:pt x="7696" y="1108"/>
                    <a:pt x="7665" y="1077"/>
                    <a:pt x="7601" y="1045"/>
                  </a:cubicBezTo>
                  <a:lnTo>
                    <a:pt x="6651" y="412"/>
                  </a:lnTo>
                  <a:cubicBezTo>
                    <a:pt x="6634" y="403"/>
                    <a:pt x="6613" y="399"/>
                    <a:pt x="6589" y="399"/>
                  </a:cubicBezTo>
                  <a:cubicBezTo>
                    <a:pt x="6524" y="399"/>
                    <a:pt x="6444" y="429"/>
                    <a:pt x="6398" y="475"/>
                  </a:cubicBezTo>
                  <a:cubicBezTo>
                    <a:pt x="6251" y="680"/>
                    <a:pt x="5753" y="1182"/>
                    <a:pt x="5354" y="1182"/>
                  </a:cubicBezTo>
                  <a:cubicBezTo>
                    <a:pt x="5321" y="1182"/>
                    <a:pt x="5289" y="1179"/>
                    <a:pt x="5258" y="1172"/>
                  </a:cubicBezTo>
                  <a:cubicBezTo>
                    <a:pt x="4846" y="1108"/>
                    <a:pt x="4498" y="380"/>
                    <a:pt x="4403" y="127"/>
                  </a:cubicBezTo>
                  <a:cubicBezTo>
                    <a:pt x="4371" y="32"/>
                    <a:pt x="4308" y="0"/>
                    <a:pt x="421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4"/>
            <p:cNvSpPr/>
            <p:nvPr/>
          </p:nvSpPr>
          <p:spPr>
            <a:xfrm>
              <a:off x="2553878" y="2454913"/>
              <a:ext cx="307787" cy="307144"/>
            </a:xfrm>
            <a:custGeom>
              <a:avLst/>
              <a:gdLst/>
              <a:ahLst/>
              <a:cxnLst/>
              <a:rect l="l" t="t" r="r" b="b"/>
              <a:pathLst>
                <a:path w="9090" h="9071" extrusionOk="0">
                  <a:moveTo>
                    <a:pt x="4524" y="3349"/>
                  </a:moveTo>
                  <a:cubicBezTo>
                    <a:pt x="4598" y="3349"/>
                    <a:pt x="4674" y="3356"/>
                    <a:pt x="4751" y="3370"/>
                  </a:cubicBezTo>
                  <a:cubicBezTo>
                    <a:pt x="5385" y="3465"/>
                    <a:pt x="5828" y="4099"/>
                    <a:pt x="5733" y="4732"/>
                  </a:cubicBezTo>
                  <a:cubicBezTo>
                    <a:pt x="5619" y="5333"/>
                    <a:pt x="5116" y="5727"/>
                    <a:pt x="4529" y="5727"/>
                  </a:cubicBezTo>
                  <a:cubicBezTo>
                    <a:pt x="4467" y="5727"/>
                    <a:pt x="4403" y="5723"/>
                    <a:pt x="4340" y="5714"/>
                  </a:cubicBezTo>
                  <a:cubicBezTo>
                    <a:pt x="3706" y="5587"/>
                    <a:pt x="3263" y="4985"/>
                    <a:pt x="3358" y="4320"/>
                  </a:cubicBezTo>
                  <a:cubicBezTo>
                    <a:pt x="3470" y="3760"/>
                    <a:pt x="3954" y="3349"/>
                    <a:pt x="4524" y="3349"/>
                  </a:cubicBezTo>
                  <a:close/>
                  <a:moveTo>
                    <a:pt x="4145" y="0"/>
                  </a:moveTo>
                  <a:cubicBezTo>
                    <a:pt x="4136" y="0"/>
                    <a:pt x="4127" y="4"/>
                    <a:pt x="4118" y="13"/>
                  </a:cubicBezTo>
                  <a:lnTo>
                    <a:pt x="3010" y="235"/>
                  </a:lnTo>
                  <a:cubicBezTo>
                    <a:pt x="2978" y="267"/>
                    <a:pt x="2946" y="298"/>
                    <a:pt x="2946" y="330"/>
                  </a:cubicBezTo>
                  <a:cubicBezTo>
                    <a:pt x="2946" y="330"/>
                    <a:pt x="3073" y="1407"/>
                    <a:pt x="2598" y="1755"/>
                  </a:cubicBezTo>
                  <a:cubicBezTo>
                    <a:pt x="2462" y="1849"/>
                    <a:pt x="2292" y="1883"/>
                    <a:pt x="2116" y="1883"/>
                  </a:cubicBezTo>
                  <a:cubicBezTo>
                    <a:pt x="1635" y="1883"/>
                    <a:pt x="1109" y="1629"/>
                    <a:pt x="1109" y="1629"/>
                  </a:cubicBezTo>
                  <a:cubicBezTo>
                    <a:pt x="1094" y="1613"/>
                    <a:pt x="1078" y="1605"/>
                    <a:pt x="1066" y="1605"/>
                  </a:cubicBezTo>
                  <a:cubicBezTo>
                    <a:pt x="1054" y="1605"/>
                    <a:pt x="1046" y="1613"/>
                    <a:pt x="1046" y="1629"/>
                  </a:cubicBezTo>
                  <a:lnTo>
                    <a:pt x="413" y="2610"/>
                  </a:lnTo>
                  <a:cubicBezTo>
                    <a:pt x="413" y="2610"/>
                    <a:pt x="413" y="2674"/>
                    <a:pt x="444" y="2674"/>
                  </a:cubicBezTo>
                  <a:cubicBezTo>
                    <a:pt x="444" y="2674"/>
                    <a:pt x="1299" y="3370"/>
                    <a:pt x="1204" y="3940"/>
                  </a:cubicBezTo>
                  <a:cubicBezTo>
                    <a:pt x="1109" y="4542"/>
                    <a:pt x="64" y="4890"/>
                    <a:pt x="64" y="4890"/>
                  </a:cubicBezTo>
                  <a:cubicBezTo>
                    <a:pt x="33" y="4890"/>
                    <a:pt x="1" y="4954"/>
                    <a:pt x="33" y="4985"/>
                  </a:cubicBezTo>
                  <a:lnTo>
                    <a:pt x="254" y="6094"/>
                  </a:lnTo>
                  <a:cubicBezTo>
                    <a:pt x="286" y="6126"/>
                    <a:pt x="318" y="6126"/>
                    <a:pt x="349" y="6126"/>
                  </a:cubicBezTo>
                  <a:cubicBezTo>
                    <a:pt x="349" y="6126"/>
                    <a:pt x="469" y="6111"/>
                    <a:pt x="641" y="6111"/>
                  </a:cubicBezTo>
                  <a:cubicBezTo>
                    <a:pt x="986" y="6111"/>
                    <a:pt x="1542" y="6168"/>
                    <a:pt x="1774" y="6506"/>
                  </a:cubicBezTo>
                  <a:cubicBezTo>
                    <a:pt x="2123" y="6981"/>
                    <a:pt x="1648" y="7962"/>
                    <a:pt x="1648" y="7962"/>
                  </a:cubicBezTo>
                  <a:cubicBezTo>
                    <a:pt x="1616" y="7994"/>
                    <a:pt x="1616" y="8026"/>
                    <a:pt x="1648" y="8057"/>
                  </a:cubicBezTo>
                  <a:lnTo>
                    <a:pt x="2629" y="8659"/>
                  </a:lnTo>
                  <a:cubicBezTo>
                    <a:pt x="2629" y="8659"/>
                    <a:pt x="2693" y="8659"/>
                    <a:pt x="2693" y="8627"/>
                  </a:cubicBezTo>
                  <a:cubicBezTo>
                    <a:pt x="2693" y="8627"/>
                    <a:pt x="3318" y="7860"/>
                    <a:pt x="3869" y="7860"/>
                  </a:cubicBezTo>
                  <a:cubicBezTo>
                    <a:pt x="3899" y="7860"/>
                    <a:pt x="3930" y="7862"/>
                    <a:pt x="3960" y="7867"/>
                  </a:cubicBezTo>
                  <a:cubicBezTo>
                    <a:pt x="4561" y="7994"/>
                    <a:pt x="4910" y="9007"/>
                    <a:pt x="4910" y="9007"/>
                  </a:cubicBezTo>
                  <a:cubicBezTo>
                    <a:pt x="4941" y="9039"/>
                    <a:pt x="4973" y="9071"/>
                    <a:pt x="5005" y="9071"/>
                  </a:cubicBezTo>
                  <a:lnTo>
                    <a:pt x="6113" y="8817"/>
                  </a:lnTo>
                  <a:cubicBezTo>
                    <a:pt x="6145" y="8817"/>
                    <a:pt x="6145" y="8786"/>
                    <a:pt x="6145" y="8754"/>
                  </a:cubicBezTo>
                  <a:cubicBezTo>
                    <a:pt x="6145" y="8754"/>
                    <a:pt x="5986" y="8311"/>
                    <a:pt x="6050" y="8057"/>
                  </a:cubicBezTo>
                  <a:cubicBezTo>
                    <a:pt x="6081" y="7772"/>
                    <a:pt x="6271" y="7487"/>
                    <a:pt x="6525" y="7297"/>
                  </a:cubicBezTo>
                  <a:cubicBezTo>
                    <a:pt x="6644" y="7218"/>
                    <a:pt x="6794" y="7188"/>
                    <a:pt x="6953" y="7188"/>
                  </a:cubicBezTo>
                  <a:cubicBezTo>
                    <a:pt x="7429" y="7188"/>
                    <a:pt x="7982" y="7456"/>
                    <a:pt x="7982" y="7456"/>
                  </a:cubicBezTo>
                  <a:cubicBezTo>
                    <a:pt x="8013" y="7456"/>
                    <a:pt x="8045" y="7456"/>
                    <a:pt x="8077" y="7424"/>
                  </a:cubicBezTo>
                  <a:lnTo>
                    <a:pt x="8678" y="6474"/>
                  </a:lnTo>
                  <a:cubicBezTo>
                    <a:pt x="8678" y="6442"/>
                    <a:pt x="8678" y="6411"/>
                    <a:pt x="8647" y="6379"/>
                  </a:cubicBezTo>
                  <a:cubicBezTo>
                    <a:pt x="8647" y="6379"/>
                    <a:pt x="7792" y="5682"/>
                    <a:pt x="7887" y="5112"/>
                  </a:cubicBezTo>
                  <a:cubicBezTo>
                    <a:pt x="8013" y="4542"/>
                    <a:pt x="9027" y="4162"/>
                    <a:pt x="9027" y="4162"/>
                  </a:cubicBezTo>
                  <a:cubicBezTo>
                    <a:pt x="9058" y="4162"/>
                    <a:pt x="9090" y="4130"/>
                    <a:pt x="9090" y="4099"/>
                  </a:cubicBezTo>
                  <a:lnTo>
                    <a:pt x="8837" y="2990"/>
                  </a:lnTo>
                  <a:cubicBezTo>
                    <a:pt x="8805" y="2959"/>
                    <a:pt x="8773" y="2927"/>
                    <a:pt x="8742" y="2927"/>
                  </a:cubicBezTo>
                  <a:cubicBezTo>
                    <a:pt x="8742" y="2927"/>
                    <a:pt x="8611" y="2942"/>
                    <a:pt x="8427" y="2942"/>
                  </a:cubicBezTo>
                  <a:cubicBezTo>
                    <a:pt x="8081" y="2942"/>
                    <a:pt x="7544" y="2888"/>
                    <a:pt x="7317" y="2579"/>
                  </a:cubicBezTo>
                  <a:cubicBezTo>
                    <a:pt x="7126" y="2325"/>
                    <a:pt x="7063" y="2009"/>
                    <a:pt x="7126" y="1692"/>
                  </a:cubicBezTo>
                  <a:cubicBezTo>
                    <a:pt x="7190" y="1470"/>
                    <a:pt x="7443" y="1090"/>
                    <a:pt x="7443" y="1090"/>
                  </a:cubicBezTo>
                  <a:cubicBezTo>
                    <a:pt x="7475" y="1059"/>
                    <a:pt x="7475" y="1027"/>
                    <a:pt x="7443" y="1027"/>
                  </a:cubicBezTo>
                  <a:lnTo>
                    <a:pt x="6493" y="394"/>
                  </a:lnTo>
                  <a:cubicBezTo>
                    <a:pt x="6461" y="394"/>
                    <a:pt x="6430" y="394"/>
                    <a:pt x="6398" y="425"/>
                  </a:cubicBezTo>
                  <a:cubicBezTo>
                    <a:pt x="6398" y="425"/>
                    <a:pt x="5773" y="1193"/>
                    <a:pt x="5222" y="1193"/>
                  </a:cubicBezTo>
                  <a:cubicBezTo>
                    <a:pt x="5192" y="1193"/>
                    <a:pt x="5161" y="1190"/>
                    <a:pt x="5131" y="1185"/>
                  </a:cubicBezTo>
                  <a:cubicBezTo>
                    <a:pt x="4561" y="1090"/>
                    <a:pt x="4181" y="45"/>
                    <a:pt x="4181" y="45"/>
                  </a:cubicBezTo>
                  <a:cubicBezTo>
                    <a:pt x="4181" y="23"/>
                    <a:pt x="4165" y="0"/>
                    <a:pt x="414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4"/>
            <p:cNvSpPr/>
            <p:nvPr/>
          </p:nvSpPr>
          <p:spPr>
            <a:xfrm>
              <a:off x="2583750" y="3076200"/>
              <a:ext cx="1871401" cy="1331885"/>
            </a:xfrm>
            <a:custGeom>
              <a:avLst/>
              <a:gdLst/>
              <a:ahLst/>
              <a:cxnLst/>
              <a:rect l="l" t="t" r="r" b="b"/>
              <a:pathLst>
                <a:path w="44116" h="31068" extrusionOk="0">
                  <a:moveTo>
                    <a:pt x="41392" y="222"/>
                  </a:moveTo>
                  <a:cubicBezTo>
                    <a:pt x="42057" y="222"/>
                    <a:pt x="42690" y="476"/>
                    <a:pt x="43165" y="951"/>
                  </a:cubicBezTo>
                  <a:cubicBezTo>
                    <a:pt x="43640" y="1458"/>
                    <a:pt x="43894" y="2091"/>
                    <a:pt x="43894" y="2756"/>
                  </a:cubicBezTo>
                  <a:lnTo>
                    <a:pt x="43799" y="28851"/>
                  </a:lnTo>
                  <a:cubicBezTo>
                    <a:pt x="43799" y="29389"/>
                    <a:pt x="43640" y="29928"/>
                    <a:pt x="43292" y="30371"/>
                  </a:cubicBezTo>
                  <a:cubicBezTo>
                    <a:pt x="42849" y="30688"/>
                    <a:pt x="42342" y="30878"/>
                    <a:pt x="41804" y="30878"/>
                  </a:cubicBezTo>
                  <a:lnTo>
                    <a:pt x="2724" y="30878"/>
                  </a:lnTo>
                  <a:cubicBezTo>
                    <a:pt x="2059" y="30878"/>
                    <a:pt x="1426" y="30593"/>
                    <a:pt x="951" y="30118"/>
                  </a:cubicBezTo>
                  <a:cubicBezTo>
                    <a:pt x="476" y="29643"/>
                    <a:pt x="222" y="29009"/>
                    <a:pt x="222" y="28344"/>
                  </a:cubicBezTo>
                  <a:lnTo>
                    <a:pt x="317" y="2249"/>
                  </a:lnTo>
                  <a:cubicBezTo>
                    <a:pt x="317" y="1711"/>
                    <a:pt x="476" y="1172"/>
                    <a:pt x="792" y="729"/>
                  </a:cubicBezTo>
                  <a:cubicBezTo>
                    <a:pt x="1236" y="412"/>
                    <a:pt x="1774" y="222"/>
                    <a:pt x="2312" y="222"/>
                  </a:cubicBezTo>
                  <a:close/>
                  <a:moveTo>
                    <a:pt x="2312" y="1"/>
                  </a:moveTo>
                  <a:cubicBezTo>
                    <a:pt x="1711" y="1"/>
                    <a:pt x="1109" y="222"/>
                    <a:pt x="666" y="571"/>
                  </a:cubicBezTo>
                  <a:cubicBezTo>
                    <a:pt x="317" y="1046"/>
                    <a:pt x="96" y="1616"/>
                    <a:pt x="96" y="2249"/>
                  </a:cubicBezTo>
                  <a:lnTo>
                    <a:pt x="1" y="28344"/>
                  </a:lnTo>
                  <a:cubicBezTo>
                    <a:pt x="1" y="29865"/>
                    <a:pt x="1236" y="31068"/>
                    <a:pt x="2724" y="31068"/>
                  </a:cubicBezTo>
                  <a:lnTo>
                    <a:pt x="41804" y="31068"/>
                  </a:lnTo>
                  <a:cubicBezTo>
                    <a:pt x="42437" y="31068"/>
                    <a:pt x="43007" y="30878"/>
                    <a:pt x="43450" y="30498"/>
                  </a:cubicBezTo>
                  <a:cubicBezTo>
                    <a:pt x="43799" y="30055"/>
                    <a:pt x="44021" y="29484"/>
                    <a:pt x="44021" y="28851"/>
                  </a:cubicBezTo>
                  <a:lnTo>
                    <a:pt x="44116" y="2756"/>
                  </a:lnTo>
                  <a:cubicBezTo>
                    <a:pt x="44116" y="1236"/>
                    <a:pt x="42880" y="1"/>
                    <a:pt x="4139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32"/>
          <p:cNvSpPr/>
          <p:nvPr/>
        </p:nvSpPr>
        <p:spPr>
          <a:xfrm>
            <a:off x="3420555" y="748361"/>
            <a:ext cx="2273374" cy="2071100"/>
          </a:xfrm>
          <a:custGeom>
            <a:avLst/>
            <a:gdLst/>
            <a:ahLst/>
            <a:cxnLst/>
            <a:rect l="l" t="t" r="r" b="b"/>
            <a:pathLst>
              <a:path w="70750" h="64455" extrusionOk="0">
                <a:moveTo>
                  <a:pt x="35375" y="1"/>
                </a:moveTo>
                <a:cubicBezTo>
                  <a:pt x="27125" y="1"/>
                  <a:pt x="18875" y="3144"/>
                  <a:pt x="12573" y="9430"/>
                </a:cubicBezTo>
                <a:cubicBezTo>
                  <a:pt x="0" y="22034"/>
                  <a:pt x="0" y="42429"/>
                  <a:pt x="12573" y="55001"/>
                </a:cubicBezTo>
                <a:cubicBezTo>
                  <a:pt x="18875" y="61304"/>
                  <a:pt x="27125" y="64455"/>
                  <a:pt x="35375" y="64455"/>
                </a:cubicBezTo>
                <a:cubicBezTo>
                  <a:pt x="43625" y="64455"/>
                  <a:pt x="51874" y="61304"/>
                  <a:pt x="58177" y="55001"/>
                </a:cubicBezTo>
                <a:cubicBezTo>
                  <a:pt x="70749" y="42429"/>
                  <a:pt x="70749" y="22034"/>
                  <a:pt x="58177" y="9430"/>
                </a:cubicBezTo>
                <a:cubicBezTo>
                  <a:pt x="51874" y="3144"/>
                  <a:pt x="43625" y="1"/>
                  <a:pt x="353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2"/>
          <p:cNvSpPr/>
          <p:nvPr/>
        </p:nvSpPr>
        <p:spPr>
          <a:xfrm>
            <a:off x="3390029" y="616843"/>
            <a:ext cx="2334426" cy="2334394"/>
          </a:xfrm>
          <a:custGeom>
            <a:avLst/>
            <a:gdLst/>
            <a:ahLst/>
            <a:cxnLst/>
            <a:rect l="l" t="t" r="r" b="b"/>
            <a:pathLst>
              <a:path w="72650" h="72649" extrusionOk="0">
                <a:moveTo>
                  <a:pt x="36325" y="349"/>
                </a:moveTo>
                <a:cubicBezTo>
                  <a:pt x="56150" y="349"/>
                  <a:pt x="72301" y="16500"/>
                  <a:pt x="72301" y="36325"/>
                </a:cubicBezTo>
                <a:cubicBezTo>
                  <a:pt x="72301" y="56149"/>
                  <a:pt x="56150" y="72300"/>
                  <a:pt x="36325" y="72300"/>
                </a:cubicBezTo>
                <a:cubicBezTo>
                  <a:pt x="16500" y="72300"/>
                  <a:pt x="349" y="56149"/>
                  <a:pt x="349" y="36325"/>
                </a:cubicBezTo>
                <a:cubicBezTo>
                  <a:pt x="349" y="16500"/>
                  <a:pt x="16500" y="349"/>
                  <a:pt x="36325" y="349"/>
                </a:cubicBezTo>
                <a:close/>
                <a:moveTo>
                  <a:pt x="36325" y="0"/>
                </a:moveTo>
                <a:cubicBezTo>
                  <a:pt x="31416" y="0"/>
                  <a:pt x="26666" y="982"/>
                  <a:pt x="22200" y="2851"/>
                </a:cubicBezTo>
                <a:cubicBezTo>
                  <a:pt x="17862" y="4687"/>
                  <a:pt x="13998" y="7316"/>
                  <a:pt x="10641" y="10641"/>
                </a:cubicBezTo>
                <a:cubicBezTo>
                  <a:pt x="7316" y="13966"/>
                  <a:pt x="4687" y="17862"/>
                  <a:pt x="2851" y="22200"/>
                </a:cubicBezTo>
                <a:cubicBezTo>
                  <a:pt x="982" y="26666"/>
                  <a:pt x="0" y="31416"/>
                  <a:pt x="0" y="36325"/>
                </a:cubicBezTo>
                <a:cubicBezTo>
                  <a:pt x="0" y="41233"/>
                  <a:pt x="982" y="45984"/>
                  <a:pt x="2851" y="50449"/>
                </a:cubicBezTo>
                <a:cubicBezTo>
                  <a:pt x="4687" y="54787"/>
                  <a:pt x="7316" y="58683"/>
                  <a:pt x="10641" y="62008"/>
                </a:cubicBezTo>
                <a:cubicBezTo>
                  <a:pt x="13966" y="65333"/>
                  <a:pt x="17862" y="67962"/>
                  <a:pt x="22200" y="69799"/>
                </a:cubicBezTo>
                <a:cubicBezTo>
                  <a:pt x="26666" y="71667"/>
                  <a:pt x="31416" y="72649"/>
                  <a:pt x="36325" y="72649"/>
                </a:cubicBezTo>
                <a:cubicBezTo>
                  <a:pt x="41234" y="72649"/>
                  <a:pt x="45984" y="71667"/>
                  <a:pt x="50449" y="69799"/>
                </a:cubicBezTo>
                <a:cubicBezTo>
                  <a:pt x="54788" y="67962"/>
                  <a:pt x="58683" y="65333"/>
                  <a:pt x="62008" y="62008"/>
                </a:cubicBezTo>
                <a:cubicBezTo>
                  <a:pt x="65334" y="58683"/>
                  <a:pt x="67962" y="54787"/>
                  <a:pt x="69799" y="50449"/>
                </a:cubicBezTo>
                <a:cubicBezTo>
                  <a:pt x="71667" y="45984"/>
                  <a:pt x="72649" y="41233"/>
                  <a:pt x="72649" y="36325"/>
                </a:cubicBezTo>
                <a:cubicBezTo>
                  <a:pt x="72649" y="31416"/>
                  <a:pt x="71667" y="26666"/>
                  <a:pt x="69799" y="22200"/>
                </a:cubicBezTo>
                <a:cubicBezTo>
                  <a:pt x="67962" y="17862"/>
                  <a:pt x="65334" y="13966"/>
                  <a:pt x="62008" y="10641"/>
                </a:cubicBezTo>
                <a:cubicBezTo>
                  <a:pt x="58683" y="7316"/>
                  <a:pt x="54788" y="4687"/>
                  <a:pt x="50449" y="2851"/>
                </a:cubicBezTo>
                <a:cubicBezTo>
                  <a:pt x="45984" y="982"/>
                  <a:pt x="41234" y="0"/>
                  <a:pt x="3632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2"/>
          <p:cNvSpPr/>
          <p:nvPr/>
        </p:nvSpPr>
        <p:spPr>
          <a:xfrm>
            <a:off x="3031816" y="2189986"/>
            <a:ext cx="3080350" cy="895758"/>
          </a:xfrm>
          <a:custGeom>
            <a:avLst/>
            <a:gdLst/>
            <a:ahLst/>
            <a:cxnLst/>
            <a:rect l="l" t="t" r="r" b="b"/>
            <a:pathLst>
              <a:path w="95864" h="27877" extrusionOk="0">
                <a:moveTo>
                  <a:pt x="34067" y="0"/>
                </a:moveTo>
                <a:cubicBezTo>
                  <a:pt x="32123" y="0"/>
                  <a:pt x="30166" y="426"/>
                  <a:pt x="28535" y="1459"/>
                </a:cubicBezTo>
                <a:cubicBezTo>
                  <a:pt x="26286" y="2948"/>
                  <a:pt x="24956" y="5386"/>
                  <a:pt x="22993" y="7223"/>
                </a:cubicBezTo>
                <a:cubicBezTo>
                  <a:pt x="22074" y="8046"/>
                  <a:pt x="20934" y="8490"/>
                  <a:pt x="20079" y="9313"/>
                </a:cubicBezTo>
                <a:cubicBezTo>
                  <a:pt x="19161" y="10168"/>
                  <a:pt x="18749" y="11308"/>
                  <a:pt x="17482" y="11815"/>
                </a:cubicBezTo>
                <a:cubicBezTo>
                  <a:pt x="15329" y="12638"/>
                  <a:pt x="12827" y="12543"/>
                  <a:pt x="10547" y="12797"/>
                </a:cubicBezTo>
                <a:cubicBezTo>
                  <a:pt x="8457" y="13050"/>
                  <a:pt x="6335" y="13620"/>
                  <a:pt x="4561" y="14792"/>
                </a:cubicBezTo>
                <a:cubicBezTo>
                  <a:pt x="1743" y="16724"/>
                  <a:pt x="1" y="20429"/>
                  <a:pt x="2503" y="23374"/>
                </a:cubicBezTo>
                <a:cubicBezTo>
                  <a:pt x="3548" y="24546"/>
                  <a:pt x="5036" y="25211"/>
                  <a:pt x="6556" y="25749"/>
                </a:cubicBezTo>
                <a:cubicBezTo>
                  <a:pt x="12215" y="27664"/>
                  <a:pt x="18312" y="27877"/>
                  <a:pt x="24312" y="27877"/>
                </a:cubicBezTo>
                <a:cubicBezTo>
                  <a:pt x="24961" y="27877"/>
                  <a:pt x="25609" y="27874"/>
                  <a:pt x="26255" y="27871"/>
                </a:cubicBezTo>
                <a:cubicBezTo>
                  <a:pt x="40474" y="27871"/>
                  <a:pt x="54693" y="27839"/>
                  <a:pt x="68913" y="27808"/>
                </a:cubicBezTo>
                <a:cubicBezTo>
                  <a:pt x="75722" y="27808"/>
                  <a:pt x="82689" y="27744"/>
                  <a:pt x="89023" y="25338"/>
                </a:cubicBezTo>
                <a:cubicBezTo>
                  <a:pt x="92728" y="23881"/>
                  <a:pt x="95863" y="19954"/>
                  <a:pt x="91588" y="16819"/>
                </a:cubicBezTo>
                <a:cubicBezTo>
                  <a:pt x="90226" y="15805"/>
                  <a:pt x="88548" y="15393"/>
                  <a:pt x="86901" y="14918"/>
                </a:cubicBezTo>
                <a:cubicBezTo>
                  <a:pt x="85286" y="14475"/>
                  <a:pt x="83607" y="13937"/>
                  <a:pt x="82372" y="12765"/>
                </a:cubicBezTo>
                <a:cubicBezTo>
                  <a:pt x="81074" y="11530"/>
                  <a:pt x="80345" y="9693"/>
                  <a:pt x="78762" y="8806"/>
                </a:cubicBezTo>
                <a:cubicBezTo>
                  <a:pt x="78023" y="8382"/>
                  <a:pt x="77228" y="8246"/>
                  <a:pt x="76413" y="8246"/>
                </a:cubicBezTo>
                <a:cubicBezTo>
                  <a:pt x="75098" y="8246"/>
                  <a:pt x="73731" y="8601"/>
                  <a:pt x="72460" y="8680"/>
                </a:cubicBezTo>
                <a:cubicBezTo>
                  <a:pt x="72289" y="8689"/>
                  <a:pt x="72116" y="8693"/>
                  <a:pt x="71940" y="8693"/>
                </a:cubicBezTo>
                <a:cubicBezTo>
                  <a:pt x="70228" y="8693"/>
                  <a:pt x="68325" y="8269"/>
                  <a:pt x="66918" y="7350"/>
                </a:cubicBezTo>
                <a:cubicBezTo>
                  <a:pt x="64004" y="5418"/>
                  <a:pt x="62927" y="1047"/>
                  <a:pt x="59539" y="224"/>
                </a:cubicBezTo>
                <a:cubicBezTo>
                  <a:pt x="59176" y="136"/>
                  <a:pt x="58816" y="97"/>
                  <a:pt x="58459" y="97"/>
                </a:cubicBezTo>
                <a:cubicBezTo>
                  <a:pt x="56379" y="97"/>
                  <a:pt x="54372" y="1422"/>
                  <a:pt x="52318" y="2124"/>
                </a:cubicBezTo>
                <a:cubicBezTo>
                  <a:pt x="51215" y="2512"/>
                  <a:pt x="50205" y="2666"/>
                  <a:pt x="49236" y="2666"/>
                </a:cubicBezTo>
                <a:cubicBezTo>
                  <a:pt x="47118" y="2666"/>
                  <a:pt x="45194" y="1931"/>
                  <a:pt x="42912" y="1301"/>
                </a:cubicBezTo>
                <a:cubicBezTo>
                  <a:pt x="40506" y="636"/>
                  <a:pt x="37497" y="192"/>
                  <a:pt x="35027" y="34"/>
                </a:cubicBezTo>
                <a:cubicBezTo>
                  <a:pt x="34708" y="12"/>
                  <a:pt x="34388" y="0"/>
                  <a:pt x="3406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2"/>
          <p:cNvSpPr/>
          <p:nvPr/>
        </p:nvSpPr>
        <p:spPr>
          <a:xfrm>
            <a:off x="3645450" y="2307077"/>
            <a:ext cx="2056" cy="14267"/>
          </a:xfrm>
          <a:custGeom>
            <a:avLst/>
            <a:gdLst/>
            <a:ahLst/>
            <a:cxnLst/>
            <a:rect l="l" t="t" r="r" b="b"/>
            <a:pathLst>
              <a:path w="64" h="444" extrusionOk="0">
                <a:moveTo>
                  <a:pt x="32" y="0"/>
                </a:moveTo>
                <a:lnTo>
                  <a:pt x="32" y="0"/>
                </a:lnTo>
                <a:cubicBezTo>
                  <a:pt x="0" y="159"/>
                  <a:pt x="32" y="317"/>
                  <a:pt x="64" y="444"/>
                </a:cubicBezTo>
                <a:cubicBezTo>
                  <a:pt x="64" y="285"/>
                  <a:pt x="32" y="159"/>
                  <a:pt x="32" y="0"/>
                </a:cubicBezTo>
                <a:close/>
              </a:path>
            </a:pathLst>
          </a:custGeom>
          <a:solidFill>
            <a:srgbClr val="63A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2"/>
          <p:cNvSpPr/>
          <p:nvPr/>
        </p:nvSpPr>
        <p:spPr>
          <a:xfrm>
            <a:off x="3635264" y="2309101"/>
            <a:ext cx="16323" cy="79399"/>
          </a:xfrm>
          <a:custGeom>
            <a:avLst/>
            <a:gdLst/>
            <a:ahLst/>
            <a:cxnLst/>
            <a:rect l="l" t="t" r="r" b="b"/>
            <a:pathLst>
              <a:path w="508" h="2471" extrusionOk="0">
                <a:moveTo>
                  <a:pt x="1" y="1"/>
                </a:moveTo>
                <a:lnTo>
                  <a:pt x="1" y="1"/>
                </a:lnTo>
                <a:cubicBezTo>
                  <a:pt x="32" y="824"/>
                  <a:pt x="96" y="1647"/>
                  <a:pt x="159" y="2471"/>
                </a:cubicBezTo>
                <a:lnTo>
                  <a:pt x="507" y="2439"/>
                </a:lnTo>
                <a:cubicBezTo>
                  <a:pt x="444" y="1806"/>
                  <a:pt x="412" y="1141"/>
                  <a:pt x="381" y="476"/>
                </a:cubicBezTo>
                <a:cubicBezTo>
                  <a:pt x="254" y="317"/>
                  <a:pt x="127" y="159"/>
                  <a:pt x="1" y="1"/>
                </a:cubicBezTo>
                <a:close/>
              </a:path>
            </a:pathLst>
          </a:custGeom>
          <a:solidFill>
            <a:srgbClr val="63A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2"/>
          <p:cNvSpPr/>
          <p:nvPr/>
        </p:nvSpPr>
        <p:spPr>
          <a:xfrm>
            <a:off x="4000579" y="1603921"/>
            <a:ext cx="4113" cy="9190"/>
          </a:xfrm>
          <a:custGeom>
            <a:avLst/>
            <a:gdLst/>
            <a:ahLst/>
            <a:cxnLst/>
            <a:rect l="l" t="t" r="r" b="b"/>
            <a:pathLst>
              <a:path w="128" h="286" extrusionOk="0">
                <a:moveTo>
                  <a:pt x="96" y="0"/>
                </a:moveTo>
                <a:cubicBezTo>
                  <a:pt x="64" y="95"/>
                  <a:pt x="33" y="190"/>
                  <a:pt x="1" y="285"/>
                </a:cubicBezTo>
                <a:cubicBezTo>
                  <a:pt x="64" y="285"/>
                  <a:pt x="96" y="285"/>
                  <a:pt x="128" y="253"/>
                </a:cubicBezTo>
                <a:lnTo>
                  <a:pt x="96" y="0"/>
                </a:lnTo>
                <a:close/>
              </a:path>
            </a:pathLst>
          </a:custGeom>
          <a:solidFill>
            <a:srgbClr val="63A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647475" y="2321311"/>
            <a:ext cx="4113" cy="8194"/>
          </a:xfrm>
          <a:custGeom>
            <a:avLst/>
            <a:gdLst/>
            <a:ahLst/>
            <a:cxnLst/>
            <a:rect l="l" t="t" r="r" b="b"/>
            <a:pathLst>
              <a:path w="128" h="255" extrusionOk="0">
                <a:moveTo>
                  <a:pt x="1" y="1"/>
                </a:moveTo>
                <a:cubicBezTo>
                  <a:pt x="1" y="32"/>
                  <a:pt x="1" y="64"/>
                  <a:pt x="1" y="96"/>
                </a:cubicBezTo>
                <a:cubicBezTo>
                  <a:pt x="32" y="127"/>
                  <a:pt x="64" y="191"/>
                  <a:pt x="127" y="254"/>
                </a:cubicBezTo>
                <a:cubicBezTo>
                  <a:pt x="64" y="159"/>
                  <a:pt x="32" y="64"/>
                  <a:pt x="1"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3755343" y="1112422"/>
            <a:ext cx="271745" cy="379581"/>
          </a:xfrm>
          <a:custGeom>
            <a:avLst/>
            <a:gdLst/>
            <a:ahLst/>
            <a:cxnLst/>
            <a:rect l="l" t="t" r="r" b="b"/>
            <a:pathLst>
              <a:path w="8457" h="11813" extrusionOk="0">
                <a:moveTo>
                  <a:pt x="4339" y="0"/>
                </a:moveTo>
                <a:cubicBezTo>
                  <a:pt x="3706" y="1267"/>
                  <a:pt x="3104" y="2597"/>
                  <a:pt x="2566" y="3990"/>
                </a:cubicBezTo>
                <a:cubicBezTo>
                  <a:pt x="1616" y="6429"/>
                  <a:pt x="761" y="8994"/>
                  <a:pt x="1" y="11813"/>
                </a:cubicBezTo>
                <a:cubicBezTo>
                  <a:pt x="159" y="11686"/>
                  <a:pt x="317" y="11591"/>
                  <a:pt x="507" y="11464"/>
                </a:cubicBezTo>
                <a:cubicBezTo>
                  <a:pt x="666" y="11369"/>
                  <a:pt x="824" y="11274"/>
                  <a:pt x="1014" y="11148"/>
                </a:cubicBezTo>
                <a:cubicBezTo>
                  <a:pt x="3294" y="9564"/>
                  <a:pt x="5764" y="8266"/>
                  <a:pt x="8330" y="7252"/>
                </a:cubicBezTo>
                <a:cubicBezTo>
                  <a:pt x="8425" y="6809"/>
                  <a:pt x="8456" y="6366"/>
                  <a:pt x="8298" y="5890"/>
                </a:cubicBezTo>
                <a:cubicBezTo>
                  <a:pt x="7886" y="4624"/>
                  <a:pt x="6904" y="4750"/>
                  <a:pt x="6144" y="3990"/>
                </a:cubicBezTo>
                <a:cubicBezTo>
                  <a:pt x="5258" y="3104"/>
                  <a:pt x="6018" y="1330"/>
                  <a:pt x="5004" y="443"/>
                </a:cubicBezTo>
                <a:cubicBezTo>
                  <a:pt x="4783" y="253"/>
                  <a:pt x="4529" y="127"/>
                  <a:pt x="433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3518238" y="1105514"/>
            <a:ext cx="365347" cy="599175"/>
          </a:xfrm>
          <a:custGeom>
            <a:avLst/>
            <a:gdLst/>
            <a:ahLst/>
            <a:cxnLst/>
            <a:rect l="l" t="t" r="r" b="b"/>
            <a:pathLst>
              <a:path w="11370" h="18647" extrusionOk="0">
                <a:moveTo>
                  <a:pt x="10786" y="1"/>
                </a:moveTo>
                <a:cubicBezTo>
                  <a:pt x="9666" y="1"/>
                  <a:pt x="8685" y="956"/>
                  <a:pt x="7981" y="1957"/>
                </a:cubicBezTo>
                <a:cubicBezTo>
                  <a:pt x="7443" y="2717"/>
                  <a:pt x="6715" y="2812"/>
                  <a:pt x="5923" y="2844"/>
                </a:cubicBezTo>
                <a:cubicBezTo>
                  <a:pt x="5670" y="2844"/>
                  <a:pt x="5415" y="2833"/>
                  <a:pt x="5164" y="2833"/>
                </a:cubicBezTo>
                <a:cubicBezTo>
                  <a:pt x="4250" y="2833"/>
                  <a:pt x="3393" y="2970"/>
                  <a:pt x="2946" y="4237"/>
                </a:cubicBezTo>
                <a:cubicBezTo>
                  <a:pt x="2281" y="6042"/>
                  <a:pt x="3073" y="7879"/>
                  <a:pt x="1616" y="9431"/>
                </a:cubicBezTo>
                <a:cubicBezTo>
                  <a:pt x="1014" y="10032"/>
                  <a:pt x="254" y="10539"/>
                  <a:pt x="1" y="11363"/>
                </a:cubicBezTo>
                <a:cubicBezTo>
                  <a:pt x="2218" y="13421"/>
                  <a:pt x="4118" y="15923"/>
                  <a:pt x="5448" y="18646"/>
                </a:cubicBezTo>
                <a:cubicBezTo>
                  <a:pt x="5891" y="16525"/>
                  <a:pt x="6335" y="14561"/>
                  <a:pt x="6841" y="12661"/>
                </a:cubicBezTo>
                <a:lnTo>
                  <a:pt x="6746" y="12566"/>
                </a:lnTo>
                <a:lnTo>
                  <a:pt x="6841" y="12471"/>
                </a:lnTo>
                <a:cubicBezTo>
                  <a:pt x="6620" y="9209"/>
                  <a:pt x="5828" y="6042"/>
                  <a:pt x="4466" y="3065"/>
                </a:cubicBezTo>
                <a:lnTo>
                  <a:pt x="4783" y="2907"/>
                </a:lnTo>
                <a:cubicBezTo>
                  <a:pt x="6049" y="5694"/>
                  <a:pt x="6841" y="8607"/>
                  <a:pt x="7126" y="11648"/>
                </a:cubicBezTo>
                <a:cubicBezTo>
                  <a:pt x="7886" y="8924"/>
                  <a:pt x="8710" y="6454"/>
                  <a:pt x="9628" y="4079"/>
                </a:cubicBezTo>
                <a:cubicBezTo>
                  <a:pt x="10166" y="2685"/>
                  <a:pt x="10768" y="1355"/>
                  <a:pt x="11370" y="88"/>
                </a:cubicBezTo>
                <a:cubicBezTo>
                  <a:pt x="11172" y="28"/>
                  <a:pt x="10977" y="1"/>
                  <a:pt x="1078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3642398" y="1843051"/>
            <a:ext cx="292084" cy="464058"/>
          </a:xfrm>
          <a:custGeom>
            <a:avLst/>
            <a:gdLst/>
            <a:ahLst/>
            <a:cxnLst/>
            <a:rect l="l" t="t" r="r" b="b"/>
            <a:pathLst>
              <a:path w="9090" h="14442" extrusionOk="0">
                <a:moveTo>
                  <a:pt x="9089" y="0"/>
                </a:moveTo>
                <a:cubicBezTo>
                  <a:pt x="5922" y="855"/>
                  <a:pt x="2977" y="2407"/>
                  <a:pt x="507" y="4529"/>
                </a:cubicBezTo>
                <a:cubicBezTo>
                  <a:pt x="127" y="7949"/>
                  <a:pt x="0" y="11274"/>
                  <a:pt x="127" y="14441"/>
                </a:cubicBezTo>
                <a:cubicBezTo>
                  <a:pt x="285" y="13618"/>
                  <a:pt x="1394" y="12605"/>
                  <a:pt x="1742" y="12066"/>
                </a:cubicBezTo>
                <a:cubicBezTo>
                  <a:pt x="2756" y="10546"/>
                  <a:pt x="3927" y="9374"/>
                  <a:pt x="5257" y="8171"/>
                </a:cubicBezTo>
                <a:cubicBezTo>
                  <a:pt x="5859" y="7633"/>
                  <a:pt x="6366" y="6872"/>
                  <a:pt x="6207" y="6081"/>
                </a:cubicBezTo>
                <a:cubicBezTo>
                  <a:pt x="6112" y="5574"/>
                  <a:pt x="5764" y="5162"/>
                  <a:pt x="5732" y="4656"/>
                </a:cubicBezTo>
                <a:cubicBezTo>
                  <a:pt x="5606" y="3231"/>
                  <a:pt x="7253" y="2534"/>
                  <a:pt x="8139" y="1774"/>
                </a:cubicBezTo>
                <a:cubicBezTo>
                  <a:pt x="8773" y="1235"/>
                  <a:pt x="9026" y="634"/>
                  <a:pt x="908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2"/>
          <p:cNvSpPr/>
          <p:nvPr/>
        </p:nvSpPr>
        <p:spPr>
          <a:xfrm>
            <a:off x="3659685" y="1613079"/>
            <a:ext cx="340926" cy="360237"/>
          </a:xfrm>
          <a:custGeom>
            <a:avLst/>
            <a:gdLst/>
            <a:ahLst/>
            <a:cxnLst/>
            <a:rect l="l" t="t" r="r" b="b"/>
            <a:pathLst>
              <a:path w="10610" h="11211" extrusionOk="0">
                <a:moveTo>
                  <a:pt x="10610" y="0"/>
                </a:moveTo>
                <a:lnTo>
                  <a:pt x="10610" y="0"/>
                </a:lnTo>
                <a:cubicBezTo>
                  <a:pt x="7316" y="570"/>
                  <a:pt x="4054" y="1805"/>
                  <a:pt x="1236" y="3610"/>
                </a:cubicBezTo>
                <a:cubicBezTo>
                  <a:pt x="1109" y="4275"/>
                  <a:pt x="982" y="4909"/>
                  <a:pt x="856" y="5606"/>
                </a:cubicBezTo>
                <a:cubicBezTo>
                  <a:pt x="507" y="7506"/>
                  <a:pt x="222" y="9374"/>
                  <a:pt x="1" y="11211"/>
                </a:cubicBezTo>
                <a:cubicBezTo>
                  <a:pt x="2503" y="9121"/>
                  <a:pt x="5416" y="7601"/>
                  <a:pt x="8583" y="6777"/>
                </a:cubicBezTo>
                <a:cubicBezTo>
                  <a:pt x="8551" y="6239"/>
                  <a:pt x="8425" y="5637"/>
                  <a:pt x="8298" y="5004"/>
                </a:cubicBezTo>
                <a:cubicBezTo>
                  <a:pt x="7918" y="3230"/>
                  <a:pt x="9565" y="2122"/>
                  <a:pt x="10293" y="760"/>
                </a:cubicBezTo>
                <a:cubicBezTo>
                  <a:pt x="10451" y="507"/>
                  <a:pt x="10546" y="253"/>
                  <a:pt x="1061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a:off x="3702421" y="1359682"/>
            <a:ext cx="316505" cy="355193"/>
          </a:xfrm>
          <a:custGeom>
            <a:avLst/>
            <a:gdLst/>
            <a:ahLst/>
            <a:cxnLst/>
            <a:rect l="l" t="t" r="r" b="b"/>
            <a:pathLst>
              <a:path w="9850" h="11054" extrusionOk="0">
                <a:moveTo>
                  <a:pt x="9850" y="1"/>
                </a:moveTo>
                <a:lnTo>
                  <a:pt x="9850" y="1"/>
                </a:lnTo>
                <a:cubicBezTo>
                  <a:pt x="7380" y="982"/>
                  <a:pt x="5036" y="2249"/>
                  <a:pt x="2851" y="3738"/>
                </a:cubicBezTo>
                <a:cubicBezTo>
                  <a:pt x="2661" y="3864"/>
                  <a:pt x="2471" y="3991"/>
                  <a:pt x="2344" y="4086"/>
                </a:cubicBezTo>
                <a:cubicBezTo>
                  <a:pt x="2028" y="4276"/>
                  <a:pt x="1774" y="4434"/>
                  <a:pt x="1489" y="4688"/>
                </a:cubicBezTo>
                <a:cubicBezTo>
                  <a:pt x="951" y="6683"/>
                  <a:pt x="476" y="8773"/>
                  <a:pt x="1" y="11053"/>
                </a:cubicBezTo>
                <a:cubicBezTo>
                  <a:pt x="2851" y="9280"/>
                  <a:pt x="6050" y="8076"/>
                  <a:pt x="9343" y="7506"/>
                </a:cubicBezTo>
                <a:lnTo>
                  <a:pt x="9375" y="7601"/>
                </a:lnTo>
                <a:cubicBezTo>
                  <a:pt x="9470" y="7126"/>
                  <a:pt x="9438" y="6651"/>
                  <a:pt x="9216" y="6208"/>
                </a:cubicBezTo>
                <a:cubicBezTo>
                  <a:pt x="8710" y="5131"/>
                  <a:pt x="7570" y="4624"/>
                  <a:pt x="8076" y="3294"/>
                </a:cubicBezTo>
                <a:cubicBezTo>
                  <a:pt x="8488" y="2217"/>
                  <a:pt x="9407" y="1141"/>
                  <a:pt x="9850"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3456158" y="1483842"/>
            <a:ext cx="234085" cy="825291"/>
          </a:xfrm>
          <a:custGeom>
            <a:avLst/>
            <a:gdLst/>
            <a:ahLst/>
            <a:cxnLst/>
            <a:rect l="l" t="t" r="r" b="b"/>
            <a:pathLst>
              <a:path w="7285" h="25684" extrusionOk="0">
                <a:moveTo>
                  <a:pt x="1838" y="0"/>
                </a:moveTo>
                <a:cubicBezTo>
                  <a:pt x="1774" y="380"/>
                  <a:pt x="1774" y="792"/>
                  <a:pt x="1838" y="1204"/>
                </a:cubicBezTo>
                <a:cubicBezTo>
                  <a:pt x="1901" y="1900"/>
                  <a:pt x="2028" y="2629"/>
                  <a:pt x="2249" y="3294"/>
                </a:cubicBezTo>
                <a:cubicBezTo>
                  <a:pt x="2471" y="4022"/>
                  <a:pt x="2978" y="4782"/>
                  <a:pt x="2883" y="5574"/>
                </a:cubicBezTo>
                <a:cubicBezTo>
                  <a:pt x="2819" y="6302"/>
                  <a:pt x="2249" y="6841"/>
                  <a:pt x="1711" y="7379"/>
                </a:cubicBezTo>
                <a:cubicBezTo>
                  <a:pt x="634" y="8456"/>
                  <a:pt x="191" y="10134"/>
                  <a:pt x="793" y="11591"/>
                </a:cubicBezTo>
                <a:cubicBezTo>
                  <a:pt x="1204" y="12509"/>
                  <a:pt x="2249" y="13491"/>
                  <a:pt x="1964" y="14600"/>
                </a:cubicBezTo>
                <a:cubicBezTo>
                  <a:pt x="1838" y="15201"/>
                  <a:pt x="1268" y="15581"/>
                  <a:pt x="983" y="16120"/>
                </a:cubicBezTo>
                <a:cubicBezTo>
                  <a:pt x="1" y="17861"/>
                  <a:pt x="1426" y="19952"/>
                  <a:pt x="2344" y="21345"/>
                </a:cubicBezTo>
                <a:cubicBezTo>
                  <a:pt x="3358" y="22865"/>
                  <a:pt x="4466" y="24259"/>
                  <a:pt x="5575" y="25684"/>
                </a:cubicBezTo>
                <a:cubicBezTo>
                  <a:pt x="5448" y="22517"/>
                  <a:pt x="5575" y="19223"/>
                  <a:pt x="5923" y="15835"/>
                </a:cubicBezTo>
                <a:lnTo>
                  <a:pt x="5828" y="15835"/>
                </a:lnTo>
                <a:cubicBezTo>
                  <a:pt x="5638" y="14948"/>
                  <a:pt x="5321" y="14061"/>
                  <a:pt x="4846" y="13269"/>
                </a:cubicBezTo>
                <a:cubicBezTo>
                  <a:pt x="4308" y="12319"/>
                  <a:pt x="3611" y="11496"/>
                  <a:pt x="2914" y="10704"/>
                </a:cubicBezTo>
                <a:cubicBezTo>
                  <a:pt x="2408" y="10103"/>
                  <a:pt x="1869" y="9533"/>
                  <a:pt x="1331" y="8962"/>
                </a:cubicBezTo>
                <a:lnTo>
                  <a:pt x="1584" y="8741"/>
                </a:lnTo>
                <a:cubicBezTo>
                  <a:pt x="2123" y="9311"/>
                  <a:pt x="2661" y="9881"/>
                  <a:pt x="3168" y="10483"/>
                </a:cubicBezTo>
                <a:cubicBezTo>
                  <a:pt x="3865" y="11274"/>
                  <a:pt x="4593" y="12129"/>
                  <a:pt x="5163" y="13111"/>
                </a:cubicBezTo>
                <a:cubicBezTo>
                  <a:pt x="5511" y="13713"/>
                  <a:pt x="5796" y="14378"/>
                  <a:pt x="6018" y="15075"/>
                </a:cubicBezTo>
                <a:cubicBezTo>
                  <a:pt x="6208" y="13269"/>
                  <a:pt x="6493" y="11433"/>
                  <a:pt x="6841" y="9533"/>
                </a:cubicBezTo>
                <a:cubicBezTo>
                  <a:pt x="6968" y="8836"/>
                  <a:pt x="7126" y="8107"/>
                  <a:pt x="7253" y="7442"/>
                </a:cubicBezTo>
                <a:lnTo>
                  <a:pt x="7253" y="7411"/>
                </a:lnTo>
                <a:cubicBezTo>
                  <a:pt x="7253" y="7411"/>
                  <a:pt x="7253" y="7379"/>
                  <a:pt x="7285" y="7347"/>
                </a:cubicBezTo>
                <a:lnTo>
                  <a:pt x="7285" y="7347"/>
                </a:lnTo>
                <a:lnTo>
                  <a:pt x="7221" y="7379"/>
                </a:lnTo>
                <a:cubicBezTo>
                  <a:pt x="5923" y="4592"/>
                  <a:pt x="4055" y="2059"/>
                  <a:pt x="18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3631183" y="1981446"/>
            <a:ext cx="27538" cy="342950"/>
          </a:xfrm>
          <a:custGeom>
            <a:avLst/>
            <a:gdLst/>
            <a:ahLst/>
            <a:cxnLst/>
            <a:rect l="l" t="t" r="r" b="b"/>
            <a:pathLst>
              <a:path w="857" h="10673" extrusionOk="0">
                <a:moveTo>
                  <a:pt x="666" y="0"/>
                </a:moveTo>
                <a:cubicBezTo>
                  <a:pt x="698" y="95"/>
                  <a:pt x="729" y="190"/>
                  <a:pt x="729" y="285"/>
                </a:cubicBezTo>
                <a:lnTo>
                  <a:pt x="476" y="349"/>
                </a:lnTo>
                <a:cubicBezTo>
                  <a:pt x="128" y="3737"/>
                  <a:pt x="1" y="7031"/>
                  <a:pt x="128" y="10198"/>
                </a:cubicBezTo>
                <a:cubicBezTo>
                  <a:pt x="254" y="10356"/>
                  <a:pt x="381" y="10514"/>
                  <a:pt x="508" y="10673"/>
                </a:cubicBezTo>
                <a:cubicBezTo>
                  <a:pt x="508" y="10641"/>
                  <a:pt x="508" y="10609"/>
                  <a:pt x="508" y="10578"/>
                </a:cubicBezTo>
                <a:cubicBezTo>
                  <a:pt x="444" y="10419"/>
                  <a:pt x="444" y="10293"/>
                  <a:pt x="476" y="10134"/>
                </a:cubicBezTo>
                <a:cubicBezTo>
                  <a:pt x="349" y="6967"/>
                  <a:pt x="476" y="3642"/>
                  <a:pt x="856" y="222"/>
                </a:cubicBezTo>
                <a:lnTo>
                  <a:pt x="666" y="0"/>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3735003" y="1506206"/>
            <a:ext cx="4081" cy="6137"/>
          </a:xfrm>
          <a:custGeom>
            <a:avLst/>
            <a:gdLst/>
            <a:ahLst/>
            <a:cxnLst/>
            <a:rect l="l" t="t" r="r" b="b"/>
            <a:pathLst>
              <a:path w="127" h="191" extrusionOk="0">
                <a:moveTo>
                  <a:pt x="95" y="1"/>
                </a:moveTo>
                <a:lnTo>
                  <a:pt x="0" y="96"/>
                </a:lnTo>
                <a:lnTo>
                  <a:pt x="95" y="191"/>
                </a:lnTo>
                <a:cubicBezTo>
                  <a:pt x="95" y="159"/>
                  <a:pt x="127" y="96"/>
                  <a:pt x="127" y="33"/>
                </a:cubicBezTo>
                <a:lnTo>
                  <a:pt x="95" y="33"/>
                </a:lnTo>
                <a:cubicBezTo>
                  <a:pt x="95" y="33"/>
                  <a:pt x="95" y="1"/>
                  <a:pt x="9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3689215" y="1721944"/>
            <a:ext cx="32" cy="1060"/>
          </a:xfrm>
          <a:custGeom>
            <a:avLst/>
            <a:gdLst/>
            <a:ahLst/>
            <a:cxnLst/>
            <a:rect l="l" t="t" r="r" b="b"/>
            <a:pathLst>
              <a:path w="1" h="33" extrusionOk="0">
                <a:moveTo>
                  <a:pt x="0" y="32"/>
                </a:moveTo>
                <a:lnTo>
                  <a:pt x="0" y="32"/>
                </a:lnTo>
                <a:lnTo>
                  <a:pt x="0" y="1"/>
                </a:ln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2"/>
          <p:cNvSpPr/>
          <p:nvPr/>
        </p:nvSpPr>
        <p:spPr>
          <a:xfrm>
            <a:off x="3651555" y="1973284"/>
            <a:ext cx="8162" cy="15295"/>
          </a:xfrm>
          <a:custGeom>
            <a:avLst/>
            <a:gdLst/>
            <a:ahLst/>
            <a:cxnLst/>
            <a:rect l="l" t="t" r="r" b="b"/>
            <a:pathLst>
              <a:path w="254" h="476" extrusionOk="0">
                <a:moveTo>
                  <a:pt x="254" y="1"/>
                </a:moveTo>
                <a:lnTo>
                  <a:pt x="254" y="1"/>
                </a:lnTo>
                <a:cubicBezTo>
                  <a:pt x="190" y="64"/>
                  <a:pt x="95" y="128"/>
                  <a:pt x="0" y="191"/>
                </a:cubicBezTo>
                <a:cubicBezTo>
                  <a:pt x="0" y="223"/>
                  <a:pt x="32" y="223"/>
                  <a:pt x="32" y="254"/>
                </a:cubicBezTo>
                <a:lnTo>
                  <a:pt x="222" y="476"/>
                </a:lnTo>
                <a:cubicBezTo>
                  <a:pt x="222" y="318"/>
                  <a:pt x="222" y="159"/>
                  <a:pt x="254"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2"/>
          <p:cNvSpPr/>
          <p:nvPr/>
        </p:nvSpPr>
        <p:spPr>
          <a:xfrm>
            <a:off x="3738056" y="1504182"/>
            <a:ext cx="2056" cy="3085"/>
          </a:xfrm>
          <a:custGeom>
            <a:avLst/>
            <a:gdLst/>
            <a:ahLst/>
            <a:cxnLst/>
            <a:rect l="l" t="t" r="r" b="b"/>
            <a:pathLst>
              <a:path w="64" h="96" extrusionOk="0">
                <a:moveTo>
                  <a:pt x="64" y="1"/>
                </a:moveTo>
                <a:cubicBezTo>
                  <a:pt x="32" y="32"/>
                  <a:pt x="32" y="64"/>
                  <a:pt x="0" y="64"/>
                </a:cubicBezTo>
                <a:cubicBezTo>
                  <a:pt x="0" y="64"/>
                  <a:pt x="0" y="96"/>
                  <a:pt x="0" y="96"/>
                </a:cubicBezTo>
                <a:lnTo>
                  <a:pt x="32" y="96"/>
                </a:lnTo>
                <a:lnTo>
                  <a:pt x="64" y="1"/>
                </a:ln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2"/>
          <p:cNvSpPr/>
          <p:nvPr/>
        </p:nvSpPr>
        <p:spPr>
          <a:xfrm>
            <a:off x="3515185" y="1108342"/>
            <a:ext cx="507822" cy="871080"/>
          </a:xfrm>
          <a:custGeom>
            <a:avLst/>
            <a:gdLst/>
            <a:ahLst/>
            <a:cxnLst/>
            <a:rect l="l" t="t" r="r" b="b"/>
            <a:pathLst>
              <a:path w="15804" h="27109" extrusionOk="0">
                <a:moveTo>
                  <a:pt x="11465" y="0"/>
                </a:moveTo>
                <a:cubicBezTo>
                  <a:pt x="10863" y="1267"/>
                  <a:pt x="10261" y="2597"/>
                  <a:pt x="9723" y="3991"/>
                </a:cubicBezTo>
                <a:cubicBezTo>
                  <a:pt x="8805" y="6366"/>
                  <a:pt x="7981" y="8836"/>
                  <a:pt x="7221" y="11560"/>
                </a:cubicBezTo>
                <a:cubicBezTo>
                  <a:pt x="6936" y="8519"/>
                  <a:pt x="6144" y="5606"/>
                  <a:pt x="4878" y="2819"/>
                </a:cubicBezTo>
                <a:lnTo>
                  <a:pt x="4561" y="2977"/>
                </a:lnTo>
                <a:cubicBezTo>
                  <a:pt x="5923" y="5954"/>
                  <a:pt x="6715" y="9121"/>
                  <a:pt x="6936" y="12383"/>
                </a:cubicBezTo>
                <a:cubicBezTo>
                  <a:pt x="6968" y="12383"/>
                  <a:pt x="7000" y="12351"/>
                  <a:pt x="7000" y="12320"/>
                </a:cubicBezTo>
                <a:lnTo>
                  <a:pt x="7000" y="12415"/>
                </a:lnTo>
                <a:cubicBezTo>
                  <a:pt x="6968" y="12478"/>
                  <a:pt x="6968" y="12541"/>
                  <a:pt x="6936" y="12605"/>
                </a:cubicBezTo>
                <a:cubicBezTo>
                  <a:pt x="6461" y="14473"/>
                  <a:pt x="5986" y="16437"/>
                  <a:pt x="5543" y="18558"/>
                </a:cubicBezTo>
                <a:cubicBezTo>
                  <a:pt x="4213" y="15835"/>
                  <a:pt x="2344" y="13333"/>
                  <a:pt x="96" y="11306"/>
                </a:cubicBezTo>
                <a:cubicBezTo>
                  <a:pt x="64" y="11338"/>
                  <a:pt x="64" y="11370"/>
                  <a:pt x="32" y="11433"/>
                </a:cubicBezTo>
                <a:cubicBezTo>
                  <a:pt x="32" y="11496"/>
                  <a:pt x="1" y="11591"/>
                  <a:pt x="1" y="11686"/>
                </a:cubicBezTo>
                <a:cubicBezTo>
                  <a:pt x="2249" y="13776"/>
                  <a:pt x="4118" y="16310"/>
                  <a:pt x="5384" y="19065"/>
                </a:cubicBezTo>
                <a:lnTo>
                  <a:pt x="5448" y="19033"/>
                </a:lnTo>
                <a:lnTo>
                  <a:pt x="5448" y="19033"/>
                </a:lnTo>
                <a:cubicBezTo>
                  <a:pt x="5448" y="19065"/>
                  <a:pt x="5448" y="19097"/>
                  <a:pt x="5416" y="19128"/>
                </a:cubicBezTo>
                <a:cubicBezTo>
                  <a:pt x="5289" y="19825"/>
                  <a:pt x="5163" y="20522"/>
                  <a:pt x="5004" y="21250"/>
                </a:cubicBezTo>
                <a:cubicBezTo>
                  <a:pt x="4656" y="23119"/>
                  <a:pt x="4403" y="24955"/>
                  <a:pt x="4181" y="26761"/>
                </a:cubicBezTo>
                <a:cubicBezTo>
                  <a:pt x="4213" y="26887"/>
                  <a:pt x="4244" y="27014"/>
                  <a:pt x="4276" y="27109"/>
                </a:cubicBezTo>
                <a:cubicBezTo>
                  <a:pt x="4339" y="27046"/>
                  <a:pt x="4434" y="26982"/>
                  <a:pt x="4529" y="26919"/>
                </a:cubicBezTo>
                <a:cubicBezTo>
                  <a:pt x="4719" y="25082"/>
                  <a:pt x="5004" y="23214"/>
                  <a:pt x="5353" y="21314"/>
                </a:cubicBezTo>
                <a:cubicBezTo>
                  <a:pt x="5479" y="20648"/>
                  <a:pt x="5606" y="19983"/>
                  <a:pt x="5733" y="19350"/>
                </a:cubicBezTo>
                <a:cubicBezTo>
                  <a:pt x="8583" y="17513"/>
                  <a:pt x="11813" y="16278"/>
                  <a:pt x="15139" y="15708"/>
                </a:cubicBezTo>
                <a:cubicBezTo>
                  <a:pt x="15170" y="15613"/>
                  <a:pt x="15170" y="15518"/>
                  <a:pt x="15202" y="15423"/>
                </a:cubicBezTo>
                <a:lnTo>
                  <a:pt x="15202" y="15360"/>
                </a:lnTo>
                <a:cubicBezTo>
                  <a:pt x="11908" y="15898"/>
                  <a:pt x="8678" y="17102"/>
                  <a:pt x="5828" y="18875"/>
                </a:cubicBezTo>
                <a:cubicBezTo>
                  <a:pt x="6303" y="16627"/>
                  <a:pt x="6810" y="14505"/>
                  <a:pt x="7316" y="12510"/>
                </a:cubicBezTo>
                <a:cubicBezTo>
                  <a:pt x="7601" y="12256"/>
                  <a:pt x="7855" y="12098"/>
                  <a:pt x="8171" y="11908"/>
                </a:cubicBezTo>
                <a:cubicBezTo>
                  <a:pt x="8330" y="11813"/>
                  <a:pt x="8488" y="11686"/>
                  <a:pt x="8678" y="11560"/>
                </a:cubicBezTo>
                <a:cubicBezTo>
                  <a:pt x="10863" y="10071"/>
                  <a:pt x="13207" y="8804"/>
                  <a:pt x="15677" y="7823"/>
                </a:cubicBezTo>
                <a:cubicBezTo>
                  <a:pt x="15740" y="7664"/>
                  <a:pt x="15772" y="7538"/>
                  <a:pt x="15804" y="7379"/>
                </a:cubicBezTo>
                <a:lnTo>
                  <a:pt x="15804" y="7379"/>
                </a:lnTo>
                <a:cubicBezTo>
                  <a:pt x="13238" y="8393"/>
                  <a:pt x="10768" y="9691"/>
                  <a:pt x="8488" y="11275"/>
                </a:cubicBezTo>
                <a:cubicBezTo>
                  <a:pt x="8298" y="11401"/>
                  <a:pt x="8140" y="11496"/>
                  <a:pt x="7981" y="11591"/>
                </a:cubicBezTo>
                <a:cubicBezTo>
                  <a:pt x="7791" y="11718"/>
                  <a:pt x="7633" y="11813"/>
                  <a:pt x="7475" y="11940"/>
                </a:cubicBezTo>
                <a:cubicBezTo>
                  <a:pt x="8235" y="9121"/>
                  <a:pt x="9090" y="6556"/>
                  <a:pt x="10040" y="4117"/>
                </a:cubicBezTo>
                <a:cubicBezTo>
                  <a:pt x="10578" y="2724"/>
                  <a:pt x="11180" y="1394"/>
                  <a:pt x="11813" y="127"/>
                </a:cubicBezTo>
                <a:cubicBezTo>
                  <a:pt x="11687" y="95"/>
                  <a:pt x="11592" y="32"/>
                  <a:pt x="11465"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2"/>
          <p:cNvSpPr/>
          <p:nvPr/>
        </p:nvSpPr>
        <p:spPr>
          <a:xfrm>
            <a:off x="3658689" y="1830841"/>
            <a:ext cx="276789" cy="157738"/>
          </a:xfrm>
          <a:custGeom>
            <a:avLst/>
            <a:gdLst/>
            <a:ahLst/>
            <a:cxnLst/>
            <a:rect l="l" t="t" r="r" b="b"/>
            <a:pathLst>
              <a:path w="8614" h="4909" extrusionOk="0">
                <a:moveTo>
                  <a:pt x="8614" y="0"/>
                </a:moveTo>
                <a:lnTo>
                  <a:pt x="8614" y="0"/>
                </a:lnTo>
                <a:cubicBezTo>
                  <a:pt x="5479" y="824"/>
                  <a:pt x="2534" y="2344"/>
                  <a:pt x="32" y="4434"/>
                </a:cubicBezTo>
                <a:cubicBezTo>
                  <a:pt x="32" y="4592"/>
                  <a:pt x="0" y="4751"/>
                  <a:pt x="0" y="4909"/>
                </a:cubicBezTo>
                <a:cubicBezTo>
                  <a:pt x="2470" y="2755"/>
                  <a:pt x="5415" y="1204"/>
                  <a:pt x="8582" y="380"/>
                </a:cubicBezTo>
                <a:cubicBezTo>
                  <a:pt x="8582" y="254"/>
                  <a:pt x="8614" y="127"/>
                  <a:pt x="8614"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2"/>
          <p:cNvSpPr/>
          <p:nvPr/>
        </p:nvSpPr>
        <p:spPr>
          <a:xfrm>
            <a:off x="3498894" y="1764680"/>
            <a:ext cx="150637" cy="227980"/>
          </a:xfrm>
          <a:custGeom>
            <a:avLst/>
            <a:gdLst/>
            <a:ahLst/>
            <a:cxnLst/>
            <a:rect l="l" t="t" r="r" b="b"/>
            <a:pathLst>
              <a:path w="4688" h="7095" extrusionOk="0">
                <a:moveTo>
                  <a:pt x="286" y="1"/>
                </a:moveTo>
                <a:lnTo>
                  <a:pt x="1" y="222"/>
                </a:lnTo>
                <a:cubicBezTo>
                  <a:pt x="539" y="793"/>
                  <a:pt x="1078" y="1363"/>
                  <a:pt x="1584" y="1964"/>
                </a:cubicBezTo>
                <a:cubicBezTo>
                  <a:pt x="2281" y="2756"/>
                  <a:pt x="2978" y="3579"/>
                  <a:pt x="3548" y="4529"/>
                </a:cubicBezTo>
                <a:cubicBezTo>
                  <a:pt x="3991" y="5321"/>
                  <a:pt x="4308" y="6208"/>
                  <a:pt x="4498" y="7095"/>
                </a:cubicBezTo>
                <a:lnTo>
                  <a:pt x="4593" y="7063"/>
                </a:lnTo>
                <a:cubicBezTo>
                  <a:pt x="4625" y="6841"/>
                  <a:pt x="4656" y="6588"/>
                  <a:pt x="4688" y="6335"/>
                </a:cubicBezTo>
                <a:cubicBezTo>
                  <a:pt x="4466" y="5638"/>
                  <a:pt x="4181" y="4973"/>
                  <a:pt x="3833" y="4371"/>
                </a:cubicBezTo>
                <a:cubicBezTo>
                  <a:pt x="3295" y="3389"/>
                  <a:pt x="2566" y="2534"/>
                  <a:pt x="1869" y="1743"/>
                </a:cubicBezTo>
                <a:cubicBezTo>
                  <a:pt x="1331" y="1141"/>
                  <a:pt x="793" y="571"/>
                  <a:pt x="286"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2"/>
          <p:cNvSpPr/>
          <p:nvPr/>
        </p:nvSpPr>
        <p:spPr>
          <a:xfrm>
            <a:off x="3646446" y="1968207"/>
            <a:ext cx="8194" cy="24453"/>
          </a:xfrm>
          <a:custGeom>
            <a:avLst/>
            <a:gdLst/>
            <a:ahLst/>
            <a:cxnLst/>
            <a:rect l="l" t="t" r="r" b="b"/>
            <a:pathLst>
              <a:path w="255" h="761" extrusionOk="0">
                <a:moveTo>
                  <a:pt x="96" y="1"/>
                </a:moveTo>
                <a:cubicBezTo>
                  <a:pt x="64" y="254"/>
                  <a:pt x="33" y="507"/>
                  <a:pt x="1" y="761"/>
                </a:cubicBezTo>
                <a:lnTo>
                  <a:pt x="254" y="697"/>
                </a:lnTo>
                <a:cubicBezTo>
                  <a:pt x="223" y="602"/>
                  <a:pt x="191" y="507"/>
                  <a:pt x="191" y="412"/>
                </a:cubicBezTo>
                <a:lnTo>
                  <a:pt x="159" y="381"/>
                </a:lnTo>
                <a:cubicBezTo>
                  <a:pt x="159" y="381"/>
                  <a:pt x="159" y="349"/>
                  <a:pt x="159" y="349"/>
                </a:cubicBezTo>
                <a:cubicBezTo>
                  <a:pt x="159" y="222"/>
                  <a:pt x="128" y="127"/>
                  <a:pt x="96"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2"/>
          <p:cNvSpPr/>
          <p:nvPr/>
        </p:nvSpPr>
        <p:spPr>
          <a:xfrm>
            <a:off x="3651555" y="1979389"/>
            <a:ext cx="1060" cy="2089"/>
          </a:xfrm>
          <a:custGeom>
            <a:avLst/>
            <a:gdLst/>
            <a:ahLst/>
            <a:cxnLst/>
            <a:rect l="l" t="t" r="r" b="b"/>
            <a:pathLst>
              <a:path w="33" h="65" extrusionOk="0">
                <a:moveTo>
                  <a:pt x="0" y="1"/>
                </a:moveTo>
                <a:cubicBezTo>
                  <a:pt x="0" y="1"/>
                  <a:pt x="0" y="33"/>
                  <a:pt x="0" y="33"/>
                </a:cubicBezTo>
                <a:lnTo>
                  <a:pt x="32" y="64"/>
                </a:lnTo>
                <a:cubicBezTo>
                  <a:pt x="32" y="33"/>
                  <a:pt x="0" y="33"/>
                  <a:pt x="0"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2"/>
          <p:cNvSpPr/>
          <p:nvPr/>
        </p:nvSpPr>
        <p:spPr>
          <a:xfrm>
            <a:off x="3186502" y="1514721"/>
            <a:ext cx="520032" cy="858516"/>
          </a:xfrm>
          <a:custGeom>
            <a:avLst/>
            <a:gdLst/>
            <a:ahLst/>
            <a:cxnLst/>
            <a:rect l="l" t="t" r="r" b="b"/>
            <a:pathLst>
              <a:path w="16184" h="26718" extrusionOk="0">
                <a:moveTo>
                  <a:pt x="3151" y="1"/>
                </a:moveTo>
                <a:cubicBezTo>
                  <a:pt x="2694" y="1"/>
                  <a:pt x="2235" y="202"/>
                  <a:pt x="1806" y="718"/>
                </a:cubicBezTo>
                <a:cubicBezTo>
                  <a:pt x="1204" y="1509"/>
                  <a:pt x="1996" y="2681"/>
                  <a:pt x="1489" y="3441"/>
                </a:cubicBezTo>
                <a:cubicBezTo>
                  <a:pt x="1014" y="4106"/>
                  <a:pt x="286" y="4138"/>
                  <a:pt x="159" y="5120"/>
                </a:cubicBezTo>
                <a:cubicBezTo>
                  <a:pt x="1" y="6545"/>
                  <a:pt x="1584" y="7463"/>
                  <a:pt x="2217" y="8572"/>
                </a:cubicBezTo>
                <a:cubicBezTo>
                  <a:pt x="2756" y="9458"/>
                  <a:pt x="2027" y="9997"/>
                  <a:pt x="1806" y="10820"/>
                </a:cubicBezTo>
                <a:cubicBezTo>
                  <a:pt x="1647" y="11485"/>
                  <a:pt x="1901" y="12087"/>
                  <a:pt x="2312" y="12593"/>
                </a:cubicBezTo>
                <a:cubicBezTo>
                  <a:pt x="3041" y="13480"/>
                  <a:pt x="4403" y="14050"/>
                  <a:pt x="4371" y="15380"/>
                </a:cubicBezTo>
                <a:cubicBezTo>
                  <a:pt x="4339" y="16489"/>
                  <a:pt x="4308" y="17502"/>
                  <a:pt x="5416" y="18104"/>
                </a:cubicBezTo>
                <a:cubicBezTo>
                  <a:pt x="6176" y="18547"/>
                  <a:pt x="7474" y="18832"/>
                  <a:pt x="7569" y="19877"/>
                </a:cubicBezTo>
                <a:cubicBezTo>
                  <a:pt x="7601" y="20257"/>
                  <a:pt x="7411" y="20606"/>
                  <a:pt x="7411" y="20986"/>
                </a:cubicBezTo>
                <a:cubicBezTo>
                  <a:pt x="7411" y="21556"/>
                  <a:pt x="7886" y="22062"/>
                  <a:pt x="8393" y="22348"/>
                </a:cubicBezTo>
                <a:cubicBezTo>
                  <a:pt x="9533" y="23044"/>
                  <a:pt x="10546" y="23741"/>
                  <a:pt x="11465" y="24723"/>
                </a:cubicBezTo>
                <a:cubicBezTo>
                  <a:pt x="11875" y="25133"/>
                  <a:pt x="13322" y="25983"/>
                  <a:pt x="12957" y="26709"/>
                </a:cubicBezTo>
                <a:lnTo>
                  <a:pt x="12957" y="26709"/>
                </a:lnTo>
                <a:cubicBezTo>
                  <a:pt x="13653" y="25351"/>
                  <a:pt x="14379" y="24023"/>
                  <a:pt x="14948" y="22633"/>
                </a:cubicBezTo>
                <a:cubicBezTo>
                  <a:pt x="15455" y="21461"/>
                  <a:pt x="16183" y="19782"/>
                  <a:pt x="15233" y="18642"/>
                </a:cubicBezTo>
                <a:cubicBezTo>
                  <a:pt x="14948" y="18294"/>
                  <a:pt x="14505" y="18072"/>
                  <a:pt x="14315" y="17661"/>
                </a:cubicBezTo>
                <a:cubicBezTo>
                  <a:pt x="13967" y="16900"/>
                  <a:pt x="14600" y="16045"/>
                  <a:pt x="14758" y="15317"/>
                </a:cubicBezTo>
                <a:cubicBezTo>
                  <a:pt x="14980" y="14177"/>
                  <a:pt x="14442" y="13005"/>
                  <a:pt x="13492" y="12372"/>
                </a:cubicBezTo>
                <a:cubicBezTo>
                  <a:pt x="13048" y="12087"/>
                  <a:pt x="12573" y="11738"/>
                  <a:pt x="12415" y="11232"/>
                </a:cubicBezTo>
                <a:cubicBezTo>
                  <a:pt x="12225" y="10662"/>
                  <a:pt x="12478" y="10060"/>
                  <a:pt x="12542" y="9522"/>
                </a:cubicBezTo>
                <a:cubicBezTo>
                  <a:pt x="12605" y="8983"/>
                  <a:pt x="12605" y="8445"/>
                  <a:pt x="12573" y="7938"/>
                </a:cubicBezTo>
                <a:cubicBezTo>
                  <a:pt x="12542" y="7558"/>
                  <a:pt x="12478" y="7210"/>
                  <a:pt x="12320" y="6861"/>
                </a:cubicBezTo>
                <a:cubicBezTo>
                  <a:pt x="12035" y="6228"/>
                  <a:pt x="11370" y="5975"/>
                  <a:pt x="10831" y="5595"/>
                </a:cubicBezTo>
                <a:cubicBezTo>
                  <a:pt x="9565" y="4676"/>
                  <a:pt x="9850" y="3251"/>
                  <a:pt x="9153" y="2016"/>
                </a:cubicBezTo>
                <a:cubicBezTo>
                  <a:pt x="8802" y="1402"/>
                  <a:pt x="8383" y="1235"/>
                  <a:pt x="7929" y="1235"/>
                </a:cubicBezTo>
                <a:cubicBezTo>
                  <a:pt x="7563" y="1235"/>
                  <a:pt x="7173" y="1344"/>
                  <a:pt x="6778" y="1414"/>
                </a:cubicBezTo>
                <a:cubicBezTo>
                  <a:pt x="6594" y="1447"/>
                  <a:pt x="6406" y="1472"/>
                  <a:pt x="6220" y="1472"/>
                </a:cubicBezTo>
                <a:cubicBezTo>
                  <a:pt x="5861" y="1472"/>
                  <a:pt x="5507" y="1379"/>
                  <a:pt x="5194" y="1066"/>
                </a:cubicBezTo>
                <a:cubicBezTo>
                  <a:pt x="4593" y="504"/>
                  <a:pt x="3873" y="1"/>
                  <a:pt x="3151" y="1"/>
                </a:cubicBezTo>
                <a:close/>
                <a:moveTo>
                  <a:pt x="12957" y="26709"/>
                </a:moveTo>
                <a:lnTo>
                  <a:pt x="12957" y="26709"/>
                </a:lnTo>
                <a:cubicBezTo>
                  <a:pt x="12956" y="26712"/>
                  <a:pt x="12955" y="26715"/>
                  <a:pt x="12953" y="26718"/>
                </a:cubicBezTo>
                <a:cubicBezTo>
                  <a:pt x="12955" y="26715"/>
                  <a:pt x="12956" y="26712"/>
                  <a:pt x="12957" y="26709"/>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2"/>
          <p:cNvSpPr/>
          <p:nvPr/>
        </p:nvSpPr>
        <p:spPr>
          <a:xfrm>
            <a:off x="3235343" y="1489947"/>
            <a:ext cx="385719" cy="926027"/>
          </a:xfrm>
          <a:custGeom>
            <a:avLst/>
            <a:gdLst/>
            <a:ahLst/>
            <a:cxnLst/>
            <a:rect l="l" t="t" r="r" b="b"/>
            <a:pathLst>
              <a:path w="12004" h="28819" extrusionOk="0">
                <a:moveTo>
                  <a:pt x="286" y="0"/>
                </a:moveTo>
                <a:lnTo>
                  <a:pt x="1" y="222"/>
                </a:lnTo>
                <a:cubicBezTo>
                  <a:pt x="856" y="1299"/>
                  <a:pt x="1711" y="2502"/>
                  <a:pt x="2503" y="3769"/>
                </a:cubicBezTo>
                <a:cubicBezTo>
                  <a:pt x="4561" y="7031"/>
                  <a:pt x="6398" y="10768"/>
                  <a:pt x="8298" y="15550"/>
                </a:cubicBezTo>
                <a:cubicBezTo>
                  <a:pt x="10071" y="20142"/>
                  <a:pt x="11212" y="24607"/>
                  <a:pt x="11655" y="28819"/>
                </a:cubicBezTo>
                <a:lnTo>
                  <a:pt x="12003" y="28787"/>
                </a:lnTo>
                <a:cubicBezTo>
                  <a:pt x="11560" y="24544"/>
                  <a:pt x="10420" y="20047"/>
                  <a:pt x="8615" y="15423"/>
                </a:cubicBezTo>
                <a:cubicBezTo>
                  <a:pt x="6715" y="10641"/>
                  <a:pt x="4878" y="6872"/>
                  <a:pt x="2788" y="3579"/>
                </a:cubicBezTo>
                <a:cubicBezTo>
                  <a:pt x="1996" y="2280"/>
                  <a:pt x="1141" y="1109"/>
                  <a:pt x="286"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2"/>
          <p:cNvSpPr/>
          <p:nvPr/>
        </p:nvSpPr>
        <p:spPr>
          <a:xfrm>
            <a:off x="3162081" y="1704657"/>
            <a:ext cx="267664" cy="93634"/>
          </a:xfrm>
          <a:custGeom>
            <a:avLst/>
            <a:gdLst/>
            <a:ahLst/>
            <a:cxnLst/>
            <a:rect l="l" t="t" r="r" b="b"/>
            <a:pathLst>
              <a:path w="8330" h="2914" extrusionOk="0">
                <a:moveTo>
                  <a:pt x="64" y="0"/>
                </a:moveTo>
                <a:lnTo>
                  <a:pt x="1" y="317"/>
                </a:lnTo>
                <a:cubicBezTo>
                  <a:pt x="2344" y="697"/>
                  <a:pt x="4656" y="1362"/>
                  <a:pt x="6841" y="2312"/>
                </a:cubicBezTo>
                <a:cubicBezTo>
                  <a:pt x="6999" y="2376"/>
                  <a:pt x="7126" y="2439"/>
                  <a:pt x="7253" y="2471"/>
                </a:cubicBezTo>
                <a:cubicBezTo>
                  <a:pt x="7569" y="2597"/>
                  <a:pt x="7791" y="2692"/>
                  <a:pt x="8139" y="2914"/>
                </a:cubicBezTo>
                <a:lnTo>
                  <a:pt x="8329" y="2661"/>
                </a:lnTo>
                <a:cubicBezTo>
                  <a:pt x="7981" y="2376"/>
                  <a:pt x="7696" y="2281"/>
                  <a:pt x="7379" y="2154"/>
                </a:cubicBezTo>
                <a:cubicBezTo>
                  <a:pt x="7253" y="2090"/>
                  <a:pt x="7126" y="2059"/>
                  <a:pt x="6968" y="1964"/>
                </a:cubicBezTo>
                <a:cubicBezTo>
                  <a:pt x="4751" y="1014"/>
                  <a:pt x="2439" y="349"/>
                  <a:pt x="64"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2"/>
          <p:cNvSpPr/>
          <p:nvPr/>
        </p:nvSpPr>
        <p:spPr>
          <a:xfrm>
            <a:off x="3247553" y="1892728"/>
            <a:ext cx="245267" cy="55172"/>
          </a:xfrm>
          <a:custGeom>
            <a:avLst/>
            <a:gdLst/>
            <a:ahLst/>
            <a:cxnLst/>
            <a:rect l="l" t="t" r="r" b="b"/>
            <a:pathLst>
              <a:path w="7633" h="1717" extrusionOk="0">
                <a:moveTo>
                  <a:pt x="460" y="0"/>
                </a:moveTo>
                <a:cubicBezTo>
                  <a:pt x="307" y="0"/>
                  <a:pt x="154" y="2"/>
                  <a:pt x="1" y="6"/>
                </a:cubicBezTo>
                <a:lnTo>
                  <a:pt x="1" y="354"/>
                </a:lnTo>
                <a:cubicBezTo>
                  <a:pt x="150" y="351"/>
                  <a:pt x="300" y="349"/>
                  <a:pt x="450" y="349"/>
                </a:cubicBezTo>
                <a:cubicBezTo>
                  <a:pt x="2840" y="349"/>
                  <a:pt x="5269" y="822"/>
                  <a:pt x="7475" y="1716"/>
                </a:cubicBezTo>
                <a:lnTo>
                  <a:pt x="7633" y="1400"/>
                </a:lnTo>
                <a:cubicBezTo>
                  <a:pt x="5368" y="476"/>
                  <a:pt x="2907" y="0"/>
                  <a:pt x="460"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2"/>
          <p:cNvSpPr/>
          <p:nvPr/>
        </p:nvSpPr>
        <p:spPr>
          <a:xfrm>
            <a:off x="3307609" y="2048603"/>
            <a:ext cx="248320" cy="80428"/>
          </a:xfrm>
          <a:custGeom>
            <a:avLst/>
            <a:gdLst/>
            <a:ahLst/>
            <a:cxnLst/>
            <a:rect l="l" t="t" r="r" b="b"/>
            <a:pathLst>
              <a:path w="7728" h="2503" extrusionOk="0">
                <a:moveTo>
                  <a:pt x="32" y="0"/>
                </a:moveTo>
                <a:lnTo>
                  <a:pt x="0" y="349"/>
                </a:lnTo>
                <a:cubicBezTo>
                  <a:pt x="2660" y="444"/>
                  <a:pt x="5257" y="1172"/>
                  <a:pt x="7537" y="2502"/>
                </a:cubicBezTo>
                <a:lnTo>
                  <a:pt x="7727" y="2186"/>
                </a:lnTo>
                <a:cubicBezTo>
                  <a:pt x="5384" y="855"/>
                  <a:pt x="2724" y="95"/>
                  <a:pt x="32"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2"/>
          <p:cNvSpPr/>
          <p:nvPr/>
        </p:nvSpPr>
        <p:spPr>
          <a:xfrm>
            <a:off x="3407316" y="1556076"/>
            <a:ext cx="33611" cy="235114"/>
          </a:xfrm>
          <a:custGeom>
            <a:avLst/>
            <a:gdLst/>
            <a:ahLst/>
            <a:cxnLst/>
            <a:rect l="l" t="t" r="r" b="b"/>
            <a:pathLst>
              <a:path w="1046" h="7317" extrusionOk="0">
                <a:moveTo>
                  <a:pt x="729" y="1"/>
                </a:moveTo>
                <a:cubicBezTo>
                  <a:pt x="127" y="2408"/>
                  <a:pt x="1" y="4846"/>
                  <a:pt x="286" y="7316"/>
                </a:cubicBezTo>
                <a:lnTo>
                  <a:pt x="634" y="7253"/>
                </a:lnTo>
                <a:cubicBezTo>
                  <a:pt x="349" y="4846"/>
                  <a:pt x="476" y="2439"/>
                  <a:pt x="1046" y="96"/>
                </a:cubicBezTo>
                <a:lnTo>
                  <a:pt x="729" y="1"/>
                </a:ln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2"/>
          <p:cNvSpPr/>
          <p:nvPr/>
        </p:nvSpPr>
        <p:spPr>
          <a:xfrm>
            <a:off x="3482635" y="1724996"/>
            <a:ext cx="110954" cy="212717"/>
          </a:xfrm>
          <a:custGeom>
            <a:avLst/>
            <a:gdLst/>
            <a:ahLst/>
            <a:cxnLst/>
            <a:rect l="l" t="t" r="r" b="b"/>
            <a:pathLst>
              <a:path w="3453" h="6620" extrusionOk="0">
                <a:moveTo>
                  <a:pt x="3199" y="1"/>
                </a:moveTo>
                <a:cubicBezTo>
                  <a:pt x="1710" y="1933"/>
                  <a:pt x="602" y="4181"/>
                  <a:pt x="0" y="6525"/>
                </a:cubicBezTo>
                <a:lnTo>
                  <a:pt x="349" y="6620"/>
                </a:lnTo>
                <a:cubicBezTo>
                  <a:pt x="919" y="4308"/>
                  <a:pt x="1995" y="2091"/>
                  <a:pt x="3452" y="222"/>
                </a:cubicBezTo>
                <a:lnTo>
                  <a:pt x="3199" y="1"/>
                </a:ln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2"/>
          <p:cNvSpPr/>
          <p:nvPr/>
        </p:nvSpPr>
        <p:spPr>
          <a:xfrm>
            <a:off x="3552844" y="1942758"/>
            <a:ext cx="84476" cy="186272"/>
          </a:xfrm>
          <a:custGeom>
            <a:avLst/>
            <a:gdLst/>
            <a:ahLst/>
            <a:cxnLst/>
            <a:rect l="l" t="t" r="r" b="b"/>
            <a:pathLst>
              <a:path w="2629" h="5797" extrusionOk="0">
                <a:moveTo>
                  <a:pt x="2344" y="1"/>
                </a:moveTo>
                <a:cubicBezTo>
                  <a:pt x="2027" y="508"/>
                  <a:pt x="1742" y="1014"/>
                  <a:pt x="1426" y="1489"/>
                </a:cubicBezTo>
                <a:cubicBezTo>
                  <a:pt x="1046" y="2154"/>
                  <a:pt x="634" y="2883"/>
                  <a:pt x="349" y="3674"/>
                </a:cubicBezTo>
                <a:cubicBezTo>
                  <a:pt x="127" y="4371"/>
                  <a:pt x="0" y="5068"/>
                  <a:pt x="0" y="5765"/>
                </a:cubicBezTo>
                <a:lnTo>
                  <a:pt x="349" y="5796"/>
                </a:lnTo>
                <a:cubicBezTo>
                  <a:pt x="349" y="5100"/>
                  <a:pt x="475" y="4435"/>
                  <a:pt x="697" y="3801"/>
                </a:cubicBezTo>
                <a:cubicBezTo>
                  <a:pt x="951" y="3041"/>
                  <a:pt x="1362" y="2313"/>
                  <a:pt x="1742" y="1679"/>
                </a:cubicBezTo>
                <a:cubicBezTo>
                  <a:pt x="2027" y="1173"/>
                  <a:pt x="2344" y="666"/>
                  <a:pt x="2629" y="191"/>
                </a:cubicBezTo>
                <a:lnTo>
                  <a:pt x="2344" y="1"/>
                </a:ln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2"/>
          <p:cNvSpPr/>
          <p:nvPr/>
        </p:nvSpPr>
        <p:spPr>
          <a:xfrm>
            <a:off x="3422579" y="2365076"/>
            <a:ext cx="367403" cy="367371"/>
          </a:xfrm>
          <a:custGeom>
            <a:avLst/>
            <a:gdLst/>
            <a:ahLst/>
            <a:cxnLst/>
            <a:rect l="l" t="t" r="r" b="b"/>
            <a:pathLst>
              <a:path w="11434" h="11433" extrusionOk="0">
                <a:moveTo>
                  <a:pt x="1" y="0"/>
                </a:moveTo>
                <a:lnTo>
                  <a:pt x="1996" y="11433"/>
                </a:lnTo>
                <a:lnTo>
                  <a:pt x="9438" y="11433"/>
                </a:lnTo>
                <a:lnTo>
                  <a:pt x="1143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2"/>
          <p:cNvSpPr/>
          <p:nvPr/>
        </p:nvSpPr>
        <p:spPr>
          <a:xfrm>
            <a:off x="3376790" y="2261288"/>
            <a:ext cx="457952" cy="103820"/>
          </a:xfrm>
          <a:custGeom>
            <a:avLst/>
            <a:gdLst/>
            <a:ahLst/>
            <a:cxnLst/>
            <a:rect l="l" t="t" r="r" b="b"/>
            <a:pathLst>
              <a:path w="14252" h="3231" extrusionOk="0">
                <a:moveTo>
                  <a:pt x="1" y="0"/>
                </a:moveTo>
                <a:lnTo>
                  <a:pt x="1" y="3230"/>
                </a:lnTo>
                <a:lnTo>
                  <a:pt x="14252" y="3230"/>
                </a:lnTo>
                <a:lnTo>
                  <a:pt x="1425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2"/>
          <p:cNvSpPr/>
          <p:nvPr/>
        </p:nvSpPr>
        <p:spPr>
          <a:xfrm>
            <a:off x="3422579" y="2365076"/>
            <a:ext cx="367403" cy="48874"/>
          </a:xfrm>
          <a:custGeom>
            <a:avLst/>
            <a:gdLst/>
            <a:ahLst/>
            <a:cxnLst/>
            <a:rect l="l" t="t" r="r" b="b"/>
            <a:pathLst>
              <a:path w="11434" h="1521" extrusionOk="0">
                <a:moveTo>
                  <a:pt x="1" y="0"/>
                </a:moveTo>
                <a:lnTo>
                  <a:pt x="254" y="1521"/>
                </a:lnTo>
                <a:lnTo>
                  <a:pt x="11180" y="1521"/>
                </a:lnTo>
                <a:lnTo>
                  <a:pt x="11433" y="0"/>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2"/>
          <p:cNvSpPr/>
          <p:nvPr/>
        </p:nvSpPr>
        <p:spPr>
          <a:xfrm>
            <a:off x="3361527" y="2750730"/>
            <a:ext cx="2375138" cy="176086"/>
          </a:xfrm>
          <a:custGeom>
            <a:avLst/>
            <a:gdLst/>
            <a:ahLst/>
            <a:cxnLst/>
            <a:rect l="l" t="t" r="r" b="b"/>
            <a:pathLst>
              <a:path w="73917" h="5480" extrusionOk="0">
                <a:moveTo>
                  <a:pt x="36958" y="1"/>
                </a:moveTo>
                <a:cubicBezTo>
                  <a:pt x="16532" y="1"/>
                  <a:pt x="1" y="1236"/>
                  <a:pt x="1" y="2756"/>
                </a:cubicBezTo>
                <a:cubicBezTo>
                  <a:pt x="1" y="4245"/>
                  <a:pt x="16532" y="5480"/>
                  <a:pt x="36958" y="5480"/>
                </a:cubicBezTo>
                <a:cubicBezTo>
                  <a:pt x="57353" y="5480"/>
                  <a:pt x="73916" y="4245"/>
                  <a:pt x="73916" y="2756"/>
                </a:cubicBezTo>
                <a:cubicBezTo>
                  <a:pt x="73916" y="1236"/>
                  <a:pt x="57353" y="1"/>
                  <a:pt x="36958" y="1"/>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2"/>
          <p:cNvSpPr/>
          <p:nvPr/>
        </p:nvSpPr>
        <p:spPr>
          <a:xfrm>
            <a:off x="4167475" y="732584"/>
            <a:ext cx="960665" cy="1027533"/>
          </a:xfrm>
          <a:custGeom>
            <a:avLst/>
            <a:gdLst/>
            <a:ahLst/>
            <a:cxnLst/>
            <a:rect l="l" t="t" r="r" b="b"/>
            <a:pathLst>
              <a:path w="29897" h="31978" extrusionOk="0">
                <a:moveTo>
                  <a:pt x="13297" y="0"/>
                </a:moveTo>
                <a:cubicBezTo>
                  <a:pt x="12541" y="0"/>
                  <a:pt x="11808" y="149"/>
                  <a:pt x="11116" y="547"/>
                </a:cubicBezTo>
                <a:cubicBezTo>
                  <a:pt x="10515" y="895"/>
                  <a:pt x="9976" y="1307"/>
                  <a:pt x="9375" y="1687"/>
                </a:cubicBezTo>
                <a:cubicBezTo>
                  <a:pt x="8076" y="2447"/>
                  <a:pt x="6651" y="2827"/>
                  <a:pt x="5416" y="3777"/>
                </a:cubicBezTo>
                <a:cubicBezTo>
                  <a:pt x="3389" y="5392"/>
                  <a:pt x="1267" y="8432"/>
                  <a:pt x="2502" y="11124"/>
                </a:cubicBezTo>
                <a:cubicBezTo>
                  <a:pt x="2882" y="11948"/>
                  <a:pt x="3611" y="12739"/>
                  <a:pt x="3452" y="13626"/>
                </a:cubicBezTo>
                <a:cubicBezTo>
                  <a:pt x="3421" y="13975"/>
                  <a:pt x="3231" y="14291"/>
                  <a:pt x="3041" y="14608"/>
                </a:cubicBezTo>
                <a:cubicBezTo>
                  <a:pt x="2217" y="15906"/>
                  <a:pt x="1046" y="17078"/>
                  <a:pt x="982" y="18662"/>
                </a:cubicBezTo>
                <a:cubicBezTo>
                  <a:pt x="951" y="18947"/>
                  <a:pt x="982" y="19263"/>
                  <a:pt x="1077" y="19517"/>
                </a:cubicBezTo>
                <a:cubicBezTo>
                  <a:pt x="1172" y="19833"/>
                  <a:pt x="1362" y="20055"/>
                  <a:pt x="1521" y="20340"/>
                </a:cubicBezTo>
                <a:cubicBezTo>
                  <a:pt x="2217" y="21543"/>
                  <a:pt x="1647" y="22367"/>
                  <a:pt x="1014" y="23475"/>
                </a:cubicBezTo>
                <a:cubicBezTo>
                  <a:pt x="159" y="24964"/>
                  <a:pt x="1" y="26895"/>
                  <a:pt x="761" y="28447"/>
                </a:cubicBezTo>
                <a:cubicBezTo>
                  <a:pt x="1452" y="29859"/>
                  <a:pt x="2983" y="30852"/>
                  <a:pt x="4542" y="30852"/>
                </a:cubicBezTo>
                <a:cubicBezTo>
                  <a:pt x="4696" y="30852"/>
                  <a:pt x="4850" y="30842"/>
                  <a:pt x="5004" y="30822"/>
                </a:cubicBezTo>
                <a:cubicBezTo>
                  <a:pt x="6303" y="30632"/>
                  <a:pt x="7253" y="29651"/>
                  <a:pt x="8456" y="29366"/>
                </a:cubicBezTo>
                <a:cubicBezTo>
                  <a:pt x="9783" y="29026"/>
                  <a:pt x="11110" y="28446"/>
                  <a:pt x="12525" y="28446"/>
                </a:cubicBezTo>
                <a:cubicBezTo>
                  <a:pt x="12562" y="28446"/>
                  <a:pt x="12599" y="28446"/>
                  <a:pt x="12637" y="28447"/>
                </a:cubicBezTo>
                <a:cubicBezTo>
                  <a:pt x="14948" y="28511"/>
                  <a:pt x="16627" y="29461"/>
                  <a:pt x="18464" y="30791"/>
                </a:cubicBezTo>
                <a:cubicBezTo>
                  <a:pt x="19573" y="31569"/>
                  <a:pt x="20994" y="31977"/>
                  <a:pt x="22402" y="31977"/>
                </a:cubicBezTo>
                <a:cubicBezTo>
                  <a:pt x="23285" y="31977"/>
                  <a:pt x="24163" y="31817"/>
                  <a:pt x="24956" y="31487"/>
                </a:cubicBezTo>
                <a:cubicBezTo>
                  <a:pt x="24956" y="31487"/>
                  <a:pt x="24956" y="31487"/>
                  <a:pt x="24956" y="31456"/>
                </a:cubicBezTo>
                <a:cubicBezTo>
                  <a:pt x="25969" y="31044"/>
                  <a:pt x="26856" y="30442"/>
                  <a:pt x="27743" y="29809"/>
                </a:cubicBezTo>
                <a:cubicBezTo>
                  <a:pt x="28313" y="29397"/>
                  <a:pt x="28914" y="28954"/>
                  <a:pt x="29263" y="28321"/>
                </a:cubicBezTo>
                <a:cubicBezTo>
                  <a:pt x="29548" y="27877"/>
                  <a:pt x="29643" y="27339"/>
                  <a:pt x="29706" y="26832"/>
                </a:cubicBezTo>
                <a:cubicBezTo>
                  <a:pt x="29896" y="24679"/>
                  <a:pt x="29136" y="22462"/>
                  <a:pt x="27648" y="20910"/>
                </a:cubicBezTo>
                <a:cubicBezTo>
                  <a:pt x="27363" y="20625"/>
                  <a:pt x="27046" y="20340"/>
                  <a:pt x="26856" y="19992"/>
                </a:cubicBezTo>
                <a:cubicBezTo>
                  <a:pt x="25938" y="18440"/>
                  <a:pt x="27426" y="16191"/>
                  <a:pt x="26413" y="14671"/>
                </a:cubicBezTo>
                <a:cubicBezTo>
                  <a:pt x="25906" y="13943"/>
                  <a:pt x="25019" y="13658"/>
                  <a:pt x="24322" y="13151"/>
                </a:cubicBezTo>
                <a:cubicBezTo>
                  <a:pt x="22011" y="11504"/>
                  <a:pt x="22866" y="8781"/>
                  <a:pt x="22327" y="6437"/>
                </a:cubicBezTo>
                <a:cubicBezTo>
                  <a:pt x="21567" y="2954"/>
                  <a:pt x="17799" y="547"/>
                  <a:pt x="14473" y="104"/>
                </a:cubicBezTo>
                <a:cubicBezTo>
                  <a:pt x="14077" y="39"/>
                  <a:pt x="13684" y="0"/>
                  <a:pt x="1329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2"/>
          <p:cNvSpPr/>
          <p:nvPr/>
        </p:nvSpPr>
        <p:spPr>
          <a:xfrm>
            <a:off x="4169499" y="714108"/>
            <a:ext cx="899614" cy="820632"/>
          </a:xfrm>
          <a:custGeom>
            <a:avLst/>
            <a:gdLst/>
            <a:ahLst/>
            <a:cxnLst/>
            <a:rect l="l" t="t" r="r" b="b"/>
            <a:pathLst>
              <a:path w="27997" h="25539" extrusionOk="0">
                <a:moveTo>
                  <a:pt x="14013" y="1"/>
                </a:moveTo>
                <a:cubicBezTo>
                  <a:pt x="12667" y="1"/>
                  <a:pt x="11445" y="309"/>
                  <a:pt x="10452" y="900"/>
                </a:cubicBezTo>
                <a:cubicBezTo>
                  <a:pt x="10040" y="1154"/>
                  <a:pt x="9723" y="1502"/>
                  <a:pt x="9438" y="1819"/>
                </a:cubicBezTo>
                <a:cubicBezTo>
                  <a:pt x="9343" y="1914"/>
                  <a:pt x="9217" y="2040"/>
                  <a:pt x="9122" y="2167"/>
                </a:cubicBezTo>
                <a:cubicBezTo>
                  <a:pt x="8710" y="2579"/>
                  <a:pt x="8203" y="2895"/>
                  <a:pt x="7601" y="3275"/>
                </a:cubicBezTo>
                <a:cubicBezTo>
                  <a:pt x="6746" y="3814"/>
                  <a:pt x="5796" y="4289"/>
                  <a:pt x="4878" y="4732"/>
                </a:cubicBezTo>
                <a:cubicBezTo>
                  <a:pt x="4688" y="4827"/>
                  <a:pt x="4466" y="4922"/>
                  <a:pt x="4276" y="5049"/>
                </a:cubicBezTo>
                <a:cubicBezTo>
                  <a:pt x="3484" y="5429"/>
                  <a:pt x="2756" y="5809"/>
                  <a:pt x="2218" y="6411"/>
                </a:cubicBezTo>
                <a:cubicBezTo>
                  <a:pt x="1616" y="7139"/>
                  <a:pt x="1268" y="8152"/>
                  <a:pt x="1299" y="9229"/>
                </a:cubicBezTo>
                <a:cubicBezTo>
                  <a:pt x="1331" y="10116"/>
                  <a:pt x="1584" y="11066"/>
                  <a:pt x="2091" y="12079"/>
                </a:cubicBezTo>
                <a:cubicBezTo>
                  <a:pt x="2186" y="12238"/>
                  <a:pt x="2281" y="12396"/>
                  <a:pt x="2376" y="12554"/>
                </a:cubicBezTo>
                <a:cubicBezTo>
                  <a:pt x="2598" y="12998"/>
                  <a:pt x="2851" y="13441"/>
                  <a:pt x="2978" y="13884"/>
                </a:cubicBezTo>
                <a:cubicBezTo>
                  <a:pt x="3358" y="15120"/>
                  <a:pt x="2376" y="16133"/>
                  <a:pt x="1933" y="16513"/>
                </a:cubicBezTo>
                <a:cubicBezTo>
                  <a:pt x="1838" y="16608"/>
                  <a:pt x="1743" y="16703"/>
                  <a:pt x="1616" y="16798"/>
                </a:cubicBezTo>
                <a:cubicBezTo>
                  <a:pt x="1109" y="17210"/>
                  <a:pt x="571" y="17653"/>
                  <a:pt x="286" y="18286"/>
                </a:cubicBezTo>
                <a:cubicBezTo>
                  <a:pt x="1" y="18920"/>
                  <a:pt x="33" y="19712"/>
                  <a:pt x="349" y="20313"/>
                </a:cubicBezTo>
                <a:cubicBezTo>
                  <a:pt x="508" y="20598"/>
                  <a:pt x="698" y="20820"/>
                  <a:pt x="888" y="21042"/>
                </a:cubicBezTo>
                <a:cubicBezTo>
                  <a:pt x="1109" y="21295"/>
                  <a:pt x="1299" y="21548"/>
                  <a:pt x="1458" y="21802"/>
                </a:cubicBezTo>
                <a:cubicBezTo>
                  <a:pt x="1679" y="22308"/>
                  <a:pt x="1679" y="22910"/>
                  <a:pt x="1458" y="23417"/>
                </a:cubicBezTo>
                <a:cubicBezTo>
                  <a:pt x="1363" y="23607"/>
                  <a:pt x="1236" y="23797"/>
                  <a:pt x="1109" y="23987"/>
                </a:cubicBezTo>
                <a:cubicBezTo>
                  <a:pt x="793" y="24494"/>
                  <a:pt x="476" y="24969"/>
                  <a:pt x="666" y="25539"/>
                </a:cubicBezTo>
                <a:lnTo>
                  <a:pt x="919" y="25444"/>
                </a:lnTo>
                <a:cubicBezTo>
                  <a:pt x="793" y="25000"/>
                  <a:pt x="1078" y="24589"/>
                  <a:pt x="1363" y="24145"/>
                </a:cubicBezTo>
                <a:cubicBezTo>
                  <a:pt x="1489" y="23955"/>
                  <a:pt x="1616" y="23734"/>
                  <a:pt x="1711" y="23512"/>
                </a:cubicBezTo>
                <a:cubicBezTo>
                  <a:pt x="1996" y="22942"/>
                  <a:pt x="1996" y="22245"/>
                  <a:pt x="1711" y="21675"/>
                </a:cubicBezTo>
                <a:cubicBezTo>
                  <a:pt x="1553" y="21390"/>
                  <a:pt x="1331" y="21137"/>
                  <a:pt x="1141" y="20883"/>
                </a:cubicBezTo>
                <a:cubicBezTo>
                  <a:pt x="951" y="20662"/>
                  <a:pt x="761" y="20440"/>
                  <a:pt x="634" y="20187"/>
                </a:cubicBezTo>
                <a:cubicBezTo>
                  <a:pt x="318" y="19648"/>
                  <a:pt x="318" y="18952"/>
                  <a:pt x="571" y="18413"/>
                </a:cubicBezTo>
                <a:cubicBezTo>
                  <a:pt x="824" y="17843"/>
                  <a:pt x="1331" y="17400"/>
                  <a:pt x="1806" y="17020"/>
                </a:cubicBezTo>
                <a:cubicBezTo>
                  <a:pt x="1933" y="16925"/>
                  <a:pt x="2028" y="16830"/>
                  <a:pt x="2154" y="16735"/>
                </a:cubicBezTo>
                <a:cubicBezTo>
                  <a:pt x="3168" y="15848"/>
                  <a:pt x="3580" y="14771"/>
                  <a:pt x="3263" y="13821"/>
                </a:cubicBezTo>
                <a:cubicBezTo>
                  <a:pt x="3136" y="13314"/>
                  <a:pt x="2883" y="12871"/>
                  <a:pt x="2629" y="12428"/>
                </a:cubicBezTo>
                <a:cubicBezTo>
                  <a:pt x="2534" y="12269"/>
                  <a:pt x="2439" y="12111"/>
                  <a:pt x="2376" y="11953"/>
                </a:cubicBezTo>
                <a:cubicBezTo>
                  <a:pt x="1869" y="10971"/>
                  <a:pt x="1616" y="10084"/>
                  <a:pt x="1584" y="9229"/>
                </a:cubicBezTo>
                <a:cubicBezTo>
                  <a:pt x="1553" y="8216"/>
                  <a:pt x="1869" y="7266"/>
                  <a:pt x="2439" y="6601"/>
                </a:cubicBezTo>
                <a:cubicBezTo>
                  <a:pt x="2946" y="6031"/>
                  <a:pt x="3643" y="5651"/>
                  <a:pt x="4403" y="5271"/>
                </a:cubicBezTo>
                <a:cubicBezTo>
                  <a:pt x="4593" y="5176"/>
                  <a:pt x="4815" y="5081"/>
                  <a:pt x="5005" y="4986"/>
                </a:cubicBezTo>
                <a:cubicBezTo>
                  <a:pt x="5923" y="4542"/>
                  <a:pt x="6873" y="4067"/>
                  <a:pt x="7760" y="3529"/>
                </a:cubicBezTo>
                <a:cubicBezTo>
                  <a:pt x="8362" y="3149"/>
                  <a:pt x="8900" y="2800"/>
                  <a:pt x="9312" y="2357"/>
                </a:cubicBezTo>
                <a:cubicBezTo>
                  <a:pt x="9438" y="2230"/>
                  <a:pt x="9533" y="2135"/>
                  <a:pt x="9660" y="2009"/>
                </a:cubicBezTo>
                <a:cubicBezTo>
                  <a:pt x="9945" y="1692"/>
                  <a:pt x="10230" y="1375"/>
                  <a:pt x="10610" y="1154"/>
                </a:cubicBezTo>
                <a:cubicBezTo>
                  <a:pt x="11589" y="557"/>
                  <a:pt x="12768" y="297"/>
                  <a:pt x="13979" y="297"/>
                </a:cubicBezTo>
                <a:cubicBezTo>
                  <a:pt x="16176" y="297"/>
                  <a:pt x="18480" y="1155"/>
                  <a:pt x="19889" y="2420"/>
                </a:cubicBezTo>
                <a:cubicBezTo>
                  <a:pt x="20016" y="2515"/>
                  <a:pt x="20142" y="2642"/>
                  <a:pt x="20269" y="2800"/>
                </a:cubicBezTo>
                <a:cubicBezTo>
                  <a:pt x="21283" y="3845"/>
                  <a:pt x="21916" y="5081"/>
                  <a:pt x="22043" y="6221"/>
                </a:cubicBezTo>
                <a:cubicBezTo>
                  <a:pt x="22169" y="7392"/>
                  <a:pt x="22169" y="8564"/>
                  <a:pt x="22169" y="9578"/>
                </a:cubicBezTo>
                <a:cubicBezTo>
                  <a:pt x="22169" y="9768"/>
                  <a:pt x="22169" y="9989"/>
                  <a:pt x="22169" y="10179"/>
                </a:cubicBezTo>
                <a:cubicBezTo>
                  <a:pt x="22138" y="10813"/>
                  <a:pt x="22138" y="11383"/>
                  <a:pt x="22391" y="12048"/>
                </a:cubicBezTo>
                <a:cubicBezTo>
                  <a:pt x="22613" y="12713"/>
                  <a:pt x="23024" y="13631"/>
                  <a:pt x="23943" y="14075"/>
                </a:cubicBezTo>
                <a:cubicBezTo>
                  <a:pt x="24228" y="14201"/>
                  <a:pt x="24576" y="14265"/>
                  <a:pt x="24893" y="14360"/>
                </a:cubicBezTo>
                <a:cubicBezTo>
                  <a:pt x="25114" y="14391"/>
                  <a:pt x="25368" y="14455"/>
                  <a:pt x="25590" y="14518"/>
                </a:cubicBezTo>
                <a:cubicBezTo>
                  <a:pt x="26571" y="14866"/>
                  <a:pt x="27300" y="15880"/>
                  <a:pt x="27363" y="16925"/>
                </a:cubicBezTo>
                <a:cubicBezTo>
                  <a:pt x="27363" y="17526"/>
                  <a:pt x="27205" y="18065"/>
                  <a:pt x="27015" y="18666"/>
                </a:cubicBezTo>
                <a:cubicBezTo>
                  <a:pt x="26951" y="18952"/>
                  <a:pt x="26856" y="19205"/>
                  <a:pt x="26793" y="19490"/>
                </a:cubicBezTo>
                <a:cubicBezTo>
                  <a:pt x="26540" y="20725"/>
                  <a:pt x="26635" y="22372"/>
                  <a:pt x="27806" y="23385"/>
                </a:cubicBezTo>
                <a:lnTo>
                  <a:pt x="27996" y="23163"/>
                </a:lnTo>
                <a:cubicBezTo>
                  <a:pt x="26920" y="22245"/>
                  <a:pt x="26825" y="20693"/>
                  <a:pt x="27078" y="19553"/>
                </a:cubicBezTo>
                <a:cubicBezTo>
                  <a:pt x="27141" y="19268"/>
                  <a:pt x="27205" y="19015"/>
                  <a:pt x="27300" y="18762"/>
                </a:cubicBezTo>
                <a:cubicBezTo>
                  <a:pt x="27490" y="18160"/>
                  <a:pt x="27648" y="17558"/>
                  <a:pt x="27616" y="16925"/>
                </a:cubicBezTo>
                <a:cubicBezTo>
                  <a:pt x="27585" y="15753"/>
                  <a:pt x="26793" y="14645"/>
                  <a:pt x="25685" y="14265"/>
                </a:cubicBezTo>
                <a:cubicBezTo>
                  <a:pt x="25431" y="14170"/>
                  <a:pt x="25178" y="14138"/>
                  <a:pt x="24956" y="14075"/>
                </a:cubicBezTo>
                <a:cubicBezTo>
                  <a:pt x="24639" y="14011"/>
                  <a:pt x="24323" y="13948"/>
                  <a:pt x="24038" y="13821"/>
                </a:cubicBezTo>
                <a:cubicBezTo>
                  <a:pt x="23436" y="13504"/>
                  <a:pt x="22993" y="12934"/>
                  <a:pt x="22644" y="11953"/>
                </a:cubicBezTo>
                <a:cubicBezTo>
                  <a:pt x="22423" y="11351"/>
                  <a:pt x="22423" y="10813"/>
                  <a:pt x="22454" y="10179"/>
                </a:cubicBezTo>
                <a:cubicBezTo>
                  <a:pt x="22454" y="9989"/>
                  <a:pt x="22454" y="9768"/>
                  <a:pt x="22454" y="9578"/>
                </a:cubicBezTo>
                <a:cubicBezTo>
                  <a:pt x="22454" y="8564"/>
                  <a:pt x="22423" y="7392"/>
                  <a:pt x="22296" y="6189"/>
                </a:cubicBezTo>
                <a:cubicBezTo>
                  <a:pt x="22201" y="4986"/>
                  <a:pt x="21504" y="3687"/>
                  <a:pt x="20491" y="2579"/>
                </a:cubicBezTo>
                <a:cubicBezTo>
                  <a:pt x="20332" y="2452"/>
                  <a:pt x="20206" y="2325"/>
                  <a:pt x="20079" y="2199"/>
                </a:cubicBezTo>
                <a:cubicBezTo>
                  <a:pt x="18907" y="1154"/>
                  <a:pt x="17229" y="394"/>
                  <a:pt x="15424" y="109"/>
                </a:cubicBezTo>
                <a:cubicBezTo>
                  <a:pt x="14942" y="36"/>
                  <a:pt x="14470" y="1"/>
                  <a:pt x="1401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2"/>
          <p:cNvSpPr/>
          <p:nvPr/>
        </p:nvSpPr>
        <p:spPr>
          <a:xfrm>
            <a:off x="3655636" y="2277740"/>
            <a:ext cx="1824580" cy="505862"/>
          </a:xfrm>
          <a:custGeom>
            <a:avLst/>
            <a:gdLst/>
            <a:ahLst/>
            <a:cxnLst/>
            <a:rect l="l" t="t" r="r" b="b"/>
            <a:pathLst>
              <a:path w="56783" h="15743" extrusionOk="0">
                <a:moveTo>
                  <a:pt x="49793" y="1"/>
                </a:moveTo>
                <a:cubicBezTo>
                  <a:pt x="46715" y="1"/>
                  <a:pt x="43498" y="797"/>
                  <a:pt x="40568" y="1515"/>
                </a:cubicBezTo>
                <a:cubicBezTo>
                  <a:pt x="36445" y="2515"/>
                  <a:pt x="32475" y="3638"/>
                  <a:pt x="28174" y="3638"/>
                </a:cubicBezTo>
                <a:cubicBezTo>
                  <a:pt x="28114" y="3638"/>
                  <a:pt x="28055" y="3637"/>
                  <a:pt x="27995" y="3637"/>
                </a:cubicBezTo>
                <a:cubicBezTo>
                  <a:pt x="20205" y="3574"/>
                  <a:pt x="12731" y="977"/>
                  <a:pt x="4972" y="375"/>
                </a:cubicBezTo>
                <a:cubicBezTo>
                  <a:pt x="4608" y="350"/>
                  <a:pt x="4232" y="329"/>
                  <a:pt x="3858" y="329"/>
                </a:cubicBezTo>
                <a:cubicBezTo>
                  <a:pt x="2834" y="329"/>
                  <a:pt x="1819" y="485"/>
                  <a:pt x="1077" y="1135"/>
                </a:cubicBezTo>
                <a:cubicBezTo>
                  <a:pt x="222" y="1895"/>
                  <a:pt x="0" y="3098"/>
                  <a:pt x="127" y="4207"/>
                </a:cubicBezTo>
                <a:cubicBezTo>
                  <a:pt x="475" y="6994"/>
                  <a:pt x="2597" y="8451"/>
                  <a:pt x="4909" y="9622"/>
                </a:cubicBezTo>
                <a:cubicBezTo>
                  <a:pt x="7886" y="11142"/>
                  <a:pt x="11021" y="12251"/>
                  <a:pt x="14188" y="13201"/>
                </a:cubicBezTo>
                <a:cubicBezTo>
                  <a:pt x="17260" y="14119"/>
                  <a:pt x="20458" y="15133"/>
                  <a:pt x="23657" y="15449"/>
                </a:cubicBezTo>
                <a:cubicBezTo>
                  <a:pt x="25524" y="15626"/>
                  <a:pt x="27405" y="15742"/>
                  <a:pt x="29284" y="15742"/>
                </a:cubicBezTo>
                <a:cubicBezTo>
                  <a:pt x="32123" y="15742"/>
                  <a:pt x="34955" y="15477"/>
                  <a:pt x="37718" y="14753"/>
                </a:cubicBezTo>
                <a:cubicBezTo>
                  <a:pt x="42848" y="13423"/>
                  <a:pt x="48010" y="11364"/>
                  <a:pt x="52349" y="8356"/>
                </a:cubicBezTo>
                <a:cubicBezTo>
                  <a:pt x="53141" y="7785"/>
                  <a:pt x="53932" y="7120"/>
                  <a:pt x="54534" y="6360"/>
                </a:cubicBezTo>
                <a:cubicBezTo>
                  <a:pt x="56783" y="3542"/>
                  <a:pt x="53774" y="153"/>
                  <a:pt x="50734" y="27"/>
                </a:cubicBezTo>
                <a:cubicBezTo>
                  <a:pt x="50422" y="9"/>
                  <a:pt x="50108" y="1"/>
                  <a:pt x="4979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2"/>
          <p:cNvSpPr/>
          <p:nvPr/>
        </p:nvSpPr>
        <p:spPr>
          <a:xfrm>
            <a:off x="3947688" y="1948157"/>
            <a:ext cx="377557" cy="568392"/>
          </a:xfrm>
          <a:custGeom>
            <a:avLst/>
            <a:gdLst/>
            <a:ahLst/>
            <a:cxnLst/>
            <a:rect l="l" t="t" r="r" b="b"/>
            <a:pathLst>
              <a:path w="11750" h="17689" extrusionOk="0">
                <a:moveTo>
                  <a:pt x="3246" y="0"/>
                </a:moveTo>
                <a:cubicBezTo>
                  <a:pt x="2774" y="0"/>
                  <a:pt x="2315" y="41"/>
                  <a:pt x="1932" y="86"/>
                </a:cubicBezTo>
                <a:cubicBezTo>
                  <a:pt x="1425" y="150"/>
                  <a:pt x="918" y="340"/>
                  <a:pt x="602" y="751"/>
                </a:cubicBezTo>
                <a:cubicBezTo>
                  <a:pt x="95" y="1416"/>
                  <a:pt x="158" y="2936"/>
                  <a:pt x="127" y="3728"/>
                </a:cubicBezTo>
                <a:cubicBezTo>
                  <a:pt x="0" y="8668"/>
                  <a:pt x="3895" y="12722"/>
                  <a:pt x="7062" y="16047"/>
                </a:cubicBezTo>
                <a:cubicBezTo>
                  <a:pt x="7664" y="16681"/>
                  <a:pt x="8329" y="17346"/>
                  <a:pt x="9184" y="17599"/>
                </a:cubicBezTo>
                <a:cubicBezTo>
                  <a:pt x="9387" y="17659"/>
                  <a:pt x="9602" y="17689"/>
                  <a:pt x="9817" y="17689"/>
                </a:cubicBezTo>
                <a:cubicBezTo>
                  <a:pt x="10509" y="17689"/>
                  <a:pt x="11198" y="17380"/>
                  <a:pt x="11464" y="16776"/>
                </a:cubicBezTo>
                <a:cubicBezTo>
                  <a:pt x="11749" y="16174"/>
                  <a:pt x="11591" y="15509"/>
                  <a:pt x="11369" y="14876"/>
                </a:cubicBezTo>
                <a:cubicBezTo>
                  <a:pt x="10989" y="13831"/>
                  <a:pt x="10451" y="12880"/>
                  <a:pt x="9817" y="11962"/>
                </a:cubicBezTo>
                <a:cubicBezTo>
                  <a:pt x="9374" y="11329"/>
                  <a:pt x="9089" y="10727"/>
                  <a:pt x="8804" y="10094"/>
                </a:cubicBezTo>
                <a:cubicBezTo>
                  <a:pt x="8709" y="9872"/>
                  <a:pt x="8646" y="9682"/>
                  <a:pt x="8551" y="9492"/>
                </a:cubicBezTo>
                <a:cubicBezTo>
                  <a:pt x="7601" y="7370"/>
                  <a:pt x="6904" y="5153"/>
                  <a:pt x="6492" y="2873"/>
                </a:cubicBezTo>
                <a:cubicBezTo>
                  <a:pt x="6334" y="2050"/>
                  <a:pt x="6176" y="1163"/>
                  <a:pt x="5574" y="625"/>
                </a:cubicBezTo>
                <a:cubicBezTo>
                  <a:pt x="5002" y="135"/>
                  <a:pt x="4102" y="0"/>
                  <a:pt x="3246" y="0"/>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2"/>
          <p:cNvSpPr/>
          <p:nvPr/>
        </p:nvSpPr>
        <p:spPr>
          <a:xfrm>
            <a:off x="4313003" y="1118142"/>
            <a:ext cx="520032" cy="459720"/>
          </a:xfrm>
          <a:custGeom>
            <a:avLst/>
            <a:gdLst/>
            <a:ahLst/>
            <a:cxnLst/>
            <a:rect l="l" t="t" r="r" b="b"/>
            <a:pathLst>
              <a:path w="16184" h="14307" extrusionOk="0">
                <a:moveTo>
                  <a:pt x="6737" y="1"/>
                </a:moveTo>
                <a:cubicBezTo>
                  <a:pt x="5780" y="1"/>
                  <a:pt x="4803" y="215"/>
                  <a:pt x="4022" y="772"/>
                </a:cubicBezTo>
                <a:cubicBezTo>
                  <a:pt x="3357" y="1247"/>
                  <a:pt x="2597" y="2102"/>
                  <a:pt x="2280" y="2831"/>
                </a:cubicBezTo>
                <a:cubicBezTo>
                  <a:pt x="1869" y="3812"/>
                  <a:pt x="2249" y="4952"/>
                  <a:pt x="1805" y="5934"/>
                </a:cubicBezTo>
                <a:cubicBezTo>
                  <a:pt x="1552" y="6441"/>
                  <a:pt x="1140" y="6853"/>
                  <a:pt x="855" y="7359"/>
                </a:cubicBezTo>
                <a:cubicBezTo>
                  <a:pt x="602" y="7803"/>
                  <a:pt x="444" y="8341"/>
                  <a:pt x="317" y="8848"/>
                </a:cubicBezTo>
                <a:cubicBezTo>
                  <a:pt x="95" y="9766"/>
                  <a:pt x="0" y="10748"/>
                  <a:pt x="380" y="11571"/>
                </a:cubicBezTo>
                <a:cubicBezTo>
                  <a:pt x="665" y="12173"/>
                  <a:pt x="1204" y="12648"/>
                  <a:pt x="1774" y="12996"/>
                </a:cubicBezTo>
                <a:cubicBezTo>
                  <a:pt x="2945" y="13725"/>
                  <a:pt x="4307" y="14136"/>
                  <a:pt x="5701" y="14168"/>
                </a:cubicBezTo>
                <a:cubicBezTo>
                  <a:pt x="5783" y="14172"/>
                  <a:pt x="5864" y="14173"/>
                  <a:pt x="5945" y="14173"/>
                </a:cubicBezTo>
                <a:cubicBezTo>
                  <a:pt x="6309" y="14173"/>
                  <a:pt x="6658" y="14142"/>
                  <a:pt x="7007" y="14142"/>
                </a:cubicBezTo>
                <a:cubicBezTo>
                  <a:pt x="7236" y="14142"/>
                  <a:pt x="7464" y="14156"/>
                  <a:pt x="7696" y="14200"/>
                </a:cubicBezTo>
                <a:cubicBezTo>
                  <a:pt x="8290" y="14271"/>
                  <a:pt x="8883" y="14307"/>
                  <a:pt x="9477" y="14307"/>
                </a:cubicBezTo>
                <a:cubicBezTo>
                  <a:pt x="9675" y="14307"/>
                  <a:pt x="9873" y="14303"/>
                  <a:pt x="10071" y="14295"/>
                </a:cubicBezTo>
                <a:cubicBezTo>
                  <a:pt x="12161" y="14231"/>
                  <a:pt x="14695" y="13820"/>
                  <a:pt x="15708" y="11698"/>
                </a:cubicBezTo>
                <a:cubicBezTo>
                  <a:pt x="16088" y="10906"/>
                  <a:pt x="16183" y="10051"/>
                  <a:pt x="16056" y="9196"/>
                </a:cubicBezTo>
                <a:cubicBezTo>
                  <a:pt x="15708" y="6916"/>
                  <a:pt x="13396" y="5744"/>
                  <a:pt x="12890" y="3591"/>
                </a:cubicBezTo>
                <a:cubicBezTo>
                  <a:pt x="12731" y="2926"/>
                  <a:pt x="12890" y="2071"/>
                  <a:pt x="12415" y="1532"/>
                </a:cubicBezTo>
                <a:cubicBezTo>
                  <a:pt x="11813" y="867"/>
                  <a:pt x="11116" y="1025"/>
                  <a:pt x="10293" y="740"/>
                </a:cubicBezTo>
                <a:cubicBezTo>
                  <a:pt x="9279" y="424"/>
                  <a:pt x="8203" y="75"/>
                  <a:pt x="7126" y="12"/>
                </a:cubicBezTo>
                <a:cubicBezTo>
                  <a:pt x="6997" y="4"/>
                  <a:pt x="6867" y="1"/>
                  <a:pt x="6737"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2"/>
          <p:cNvSpPr/>
          <p:nvPr/>
        </p:nvSpPr>
        <p:spPr>
          <a:xfrm>
            <a:off x="3938531" y="1453766"/>
            <a:ext cx="468106" cy="624367"/>
          </a:xfrm>
          <a:custGeom>
            <a:avLst/>
            <a:gdLst/>
            <a:ahLst/>
            <a:cxnLst/>
            <a:rect l="l" t="t" r="r" b="b"/>
            <a:pathLst>
              <a:path w="14568" h="19431" extrusionOk="0">
                <a:moveTo>
                  <a:pt x="11233" y="0"/>
                </a:moveTo>
                <a:cubicBezTo>
                  <a:pt x="9357" y="0"/>
                  <a:pt x="7943" y="1924"/>
                  <a:pt x="7094" y="3596"/>
                </a:cubicBezTo>
                <a:cubicBezTo>
                  <a:pt x="5827" y="6098"/>
                  <a:pt x="4402" y="8537"/>
                  <a:pt x="3072" y="11007"/>
                </a:cubicBezTo>
                <a:cubicBezTo>
                  <a:pt x="1773" y="13382"/>
                  <a:pt x="348" y="15852"/>
                  <a:pt x="0" y="18576"/>
                </a:cubicBezTo>
                <a:cubicBezTo>
                  <a:pt x="2027" y="18956"/>
                  <a:pt x="4085" y="19399"/>
                  <a:pt x="6144" y="19431"/>
                </a:cubicBezTo>
                <a:cubicBezTo>
                  <a:pt x="6587" y="17974"/>
                  <a:pt x="7442" y="16644"/>
                  <a:pt x="8266" y="15377"/>
                </a:cubicBezTo>
                <a:cubicBezTo>
                  <a:pt x="9754" y="13065"/>
                  <a:pt x="11306" y="10785"/>
                  <a:pt x="12699" y="8410"/>
                </a:cubicBezTo>
                <a:cubicBezTo>
                  <a:pt x="13206" y="7555"/>
                  <a:pt x="13649" y="6668"/>
                  <a:pt x="13871" y="5750"/>
                </a:cubicBezTo>
                <a:cubicBezTo>
                  <a:pt x="14283" y="3976"/>
                  <a:pt x="14568" y="1285"/>
                  <a:pt x="12604" y="334"/>
                </a:cubicBezTo>
                <a:cubicBezTo>
                  <a:pt x="12123" y="103"/>
                  <a:pt x="11666" y="0"/>
                  <a:pt x="1123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2"/>
          <p:cNvSpPr/>
          <p:nvPr/>
        </p:nvSpPr>
        <p:spPr>
          <a:xfrm>
            <a:off x="4750551" y="1948157"/>
            <a:ext cx="376561" cy="568392"/>
          </a:xfrm>
          <a:custGeom>
            <a:avLst/>
            <a:gdLst/>
            <a:ahLst/>
            <a:cxnLst/>
            <a:rect l="l" t="t" r="r" b="b"/>
            <a:pathLst>
              <a:path w="11719" h="17689" extrusionOk="0">
                <a:moveTo>
                  <a:pt x="8504" y="0"/>
                </a:moveTo>
                <a:cubicBezTo>
                  <a:pt x="7648" y="0"/>
                  <a:pt x="6748" y="135"/>
                  <a:pt x="6176" y="625"/>
                </a:cubicBezTo>
                <a:cubicBezTo>
                  <a:pt x="5575" y="1163"/>
                  <a:pt x="5416" y="2050"/>
                  <a:pt x="5258" y="2873"/>
                </a:cubicBezTo>
                <a:cubicBezTo>
                  <a:pt x="4846" y="5153"/>
                  <a:pt x="4150" y="7370"/>
                  <a:pt x="3200" y="9492"/>
                </a:cubicBezTo>
                <a:cubicBezTo>
                  <a:pt x="3105" y="9682"/>
                  <a:pt x="3041" y="9872"/>
                  <a:pt x="2946" y="10094"/>
                </a:cubicBezTo>
                <a:cubicBezTo>
                  <a:pt x="2661" y="10727"/>
                  <a:pt x="2376" y="11329"/>
                  <a:pt x="1933" y="11962"/>
                </a:cubicBezTo>
                <a:cubicBezTo>
                  <a:pt x="1299" y="12880"/>
                  <a:pt x="761" y="13831"/>
                  <a:pt x="381" y="14876"/>
                </a:cubicBezTo>
                <a:cubicBezTo>
                  <a:pt x="159" y="15509"/>
                  <a:pt x="1" y="16174"/>
                  <a:pt x="286" y="16776"/>
                </a:cubicBezTo>
                <a:cubicBezTo>
                  <a:pt x="552" y="17380"/>
                  <a:pt x="1242" y="17689"/>
                  <a:pt x="1934" y="17689"/>
                </a:cubicBezTo>
                <a:cubicBezTo>
                  <a:pt x="2148" y="17689"/>
                  <a:pt x="2364" y="17659"/>
                  <a:pt x="2566" y="17599"/>
                </a:cubicBezTo>
                <a:cubicBezTo>
                  <a:pt x="3421" y="17346"/>
                  <a:pt x="4055" y="16681"/>
                  <a:pt x="4688" y="16047"/>
                </a:cubicBezTo>
                <a:cubicBezTo>
                  <a:pt x="7855" y="12722"/>
                  <a:pt x="11718" y="8668"/>
                  <a:pt x="11623" y="3728"/>
                </a:cubicBezTo>
                <a:cubicBezTo>
                  <a:pt x="11592" y="2936"/>
                  <a:pt x="11655" y="1416"/>
                  <a:pt x="11148" y="751"/>
                </a:cubicBezTo>
                <a:cubicBezTo>
                  <a:pt x="10832" y="340"/>
                  <a:pt x="10325" y="150"/>
                  <a:pt x="9818" y="86"/>
                </a:cubicBezTo>
                <a:cubicBezTo>
                  <a:pt x="9435" y="41"/>
                  <a:pt x="8976" y="0"/>
                  <a:pt x="8504" y="0"/>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2"/>
          <p:cNvSpPr/>
          <p:nvPr/>
        </p:nvSpPr>
        <p:spPr>
          <a:xfrm>
            <a:off x="4669159" y="1453766"/>
            <a:ext cx="468138" cy="624367"/>
          </a:xfrm>
          <a:custGeom>
            <a:avLst/>
            <a:gdLst/>
            <a:ahLst/>
            <a:cxnLst/>
            <a:rect l="l" t="t" r="r" b="b"/>
            <a:pathLst>
              <a:path w="14569" h="19431" extrusionOk="0">
                <a:moveTo>
                  <a:pt x="3335" y="0"/>
                </a:moveTo>
                <a:cubicBezTo>
                  <a:pt x="2902" y="0"/>
                  <a:pt x="2445" y="103"/>
                  <a:pt x="1964" y="334"/>
                </a:cubicBezTo>
                <a:cubicBezTo>
                  <a:pt x="0" y="1285"/>
                  <a:pt x="317" y="3976"/>
                  <a:pt x="697" y="5750"/>
                </a:cubicBezTo>
                <a:cubicBezTo>
                  <a:pt x="919" y="6668"/>
                  <a:pt x="1362" y="7555"/>
                  <a:pt x="1869" y="8410"/>
                </a:cubicBezTo>
                <a:cubicBezTo>
                  <a:pt x="3262" y="10785"/>
                  <a:pt x="4814" y="13065"/>
                  <a:pt x="6303" y="15377"/>
                </a:cubicBezTo>
                <a:cubicBezTo>
                  <a:pt x="7126" y="16644"/>
                  <a:pt x="7981" y="17974"/>
                  <a:pt x="8424" y="19431"/>
                </a:cubicBezTo>
                <a:cubicBezTo>
                  <a:pt x="10483" y="19399"/>
                  <a:pt x="12541" y="18956"/>
                  <a:pt x="14568" y="18576"/>
                </a:cubicBezTo>
                <a:cubicBezTo>
                  <a:pt x="14251" y="15852"/>
                  <a:pt x="12795" y="13382"/>
                  <a:pt x="11528" y="11007"/>
                </a:cubicBezTo>
                <a:cubicBezTo>
                  <a:pt x="10166" y="8537"/>
                  <a:pt x="8741" y="6098"/>
                  <a:pt x="7474" y="3596"/>
                </a:cubicBezTo>
                <a:cubicBezTo>
                  <a:pt x="6625" y="1924"/>
                  <a:pt x="5212" y="0"/>
                  <a:pt x="3335"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2"/>
          <p:cNvSpPr/>
          <p:nvPr/>
        </p:nvSpPr>
        <p:spPr>
          <a:xfrm>
            <a:off x="4213264" y="1413632"/>
            <a:ext cx="657399" cy="1024738"/>
          </a:xfrm>
          <a:custGeom>
            <a:avLst/>
            <a:gdLst/>
            <a:ahLst/>
            <a:cxnLst/>
            <a:rect l="l" t="t" r="r" b="b"/>
            <a:pathLst>
              <a:path w="20459" h="31891" extrusionOk="0">
                <a:moveTo>
                  <a:pt x="10166" y="0"/>
                </a:moveTo>
                <a:cubicBezTo>
                  <a:pt x="8868" y="32"/>
                  <a:pt x="7601" y="127"/>
                  <a:pt x="6303" y="348"/>
                </a:cubicBezTo>
                <a:cubicBezTo>
                  <a:pt x="5574" y="475"/>
                  <a:pt x="4814" y="665"/>
                  <a:pt x="4086" y="792"/>
                </a:cubicBezTo>
                <a:cubicBezTo>
                  <a:pt x="1964" y="1140"/>
                  <a:pt x="1774" y="1742"/>
                  <a:pt x="1331" y="3895"/>
                </a:cubicBezTo>
                <a:cubicBezTo>
                  <a:pt x="887" y="6080"/>
                  <a:pt x="444" y="8266"/>
                  <a:pt x="476" y="10514"/>
                </a:cubicBezTo>
                <a:cubicBezTo>
                  <a:pt x="539" y="13111"/>
                  <a:pt x="1552" y="14948"/>
                  <a:pt x="2376" y="17291"/>
                </a:cubicBezTo>
                <a:cubicBezTo>
                  <a:pt x="3136" y="19508"/>
                  <a:pt x="2693" y="22517"/>
                  <a:pt x="1996" y="24670"/>
                </a:cubicBezTo>
                <a:cubicBezTo>
                  <a:pt x="1521" y="26222"/>
                  <a:pt x="666" y="27489"/>
                  <a:pt x="96" y="28977"/>
                </a:cubicBezTo>
                <a:cubicBezTo>
                  <a:pt x="32" y="29104"/>
                  <a:pt x="1" y="29230"/>
                  <a:pt x="32" y="29357"/>
                </a:cubicBezTo>
                <a:cubicBezTo>
                  <a:pt x="64" y="29515"/>
                  <a:pt x="222" y="29610"/>
                  <a:pt x="381" y="29674"/>
                </a:cubicBezTo>
                <a:cubicBezTo>
                  <a:pt x="3168" y="31162"/>
                  <a:pt x="6303" y="31606"/>
                  <a:pt x="9375" y="31827"/>
                </a:cubicBezTo>
                <a:cubicBezTo>
                  <a:pt x="9660" y="31827"/>
                  <a:pt x="9913" y="31859"/>
                  <a:pt x="10166" y="31859"/>
                </a:cubicBezTo>
                <a:lnTo>
                  <a:pt x="10166" y="31891"/>
                </a:lnTo>
                <a:cubicBezTo>
                  <a:pt x="10198" y="31891"/>
                  <a:pt x="10198" y="31859"/>
                  <a:pt x="10230" y="31859"/>
                </a:cubicBezTo>
                <a:cubicBezTo>
                  <a:pt x="10261" y="31859"/>
                  <a:pt x="10261" y="31891"/>
                  <a:pt x="10293" y="31891"/>
                </a:cubicBezTo>
                <a:lnTo>
                  <a:pt x="10293" y="31859"/>
                </a:lnTo>
                <a:cubicBezTo>
                  <a:pt x="10546" y="31859"/>
                  <a:pt x="10800" y="31827"/>
                  <a:pt x="11085" y="31827"/>
                </a:cubicBezTo>
                <a:cubicBezTo>
                  <a:pt x="14125" y="31606"/>
                  <a:pt x="17292" y="31162"/>
                  <a:pt x="20079" y="29674"/>
                </a:cubicBezTo>
                <a:cubicBezTo>
                  <a:pt x="20237" y="29610"/>
                  <a:pt x="20364" y="29515"/>
                  <a:pt x="20427" y="29357"/>
                </a:cubicBezTo>
                <a:cubicBezTo>
                  <a:pt x="20459" y="29230"/>
                  <a:pt x="20396" y="29104"/>
                  <a:pt x="20364" y="28977"/>
                </a:cubicBezTo>
                <a:cubicBezTo>
                  <a:pt x="19794" y="27489"/>
                  <a:pt x="18939" y="26222"/>
                  <a:pt x="18432" y="24670"/>
                </a:cubicBezTo>
                <a:cubicBezTo>
                  <a:pt x="17767" y="22548"/>
                  <a:pt x="17324" y="19508"/>
                  <a:pt x="18084" y="17291"/>
                </a:cubicBezTo>
                <a:cubicBezTo>
                  <a:pt x="18907" y="14948"/>
                  <a:pt x="19889" y="13111"/>
                  <a:pt x="19952" y="10514"/>
                </a:cubicBezTo>
                <a:cubicBezTo>
                  <a:pt x="20016" y="8266"/>
                  <a:pt x="19572" y="6080"/>
                  <a:pt x="19129" y="3895"/>
                </a:cubicBezTo>
                <a:cubicBezTo>
                  <a:pt x="18685" y="1742"/>
                  <a:pt x="18464" y="1108"/>
                  <a:pt x="16374" y="792"/>
                </a:cubicBezTo>
                <a:cubicBezTo>
                  <a:pt x="15614" y="665"/>
                  <a:pt x="14885" y="475"/>
                  <a:pt x="14125" y="348"/>
                </a:cubicBezTo>
                <a:cubicBezTo>
                  <a:pt x="12858" y="127"/>
                  <a:pt x="11560" y="0"/>
                  <a:pt x="1026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2"/>
          <p:cNvSpPr/>
          <p:nvPr/>
        </p:nvSpPr>
        <p:spPr>
          <a:xfrm>
            <a:off x="4336395" y="1391911"/>
            <a:ext cx="439637" cy="236656"/>
          </a:xfrm>
          <a:custGeom>
            <a:avLst/>
            <a:gdLst/>
            <a:ahLst/>
            <a:cxnLst/>
            <a:rect l="l" t="t" r="r" b="b"/>
            <a:pathLst>
              <a:path w="13682" h="7365" extrusionOk="0">
                <a:moveTo>
                  <a:pt x="12401" y="0"/>
                </a:moveTo>
                <a:cubicBezTo>
                  <a:pt x="12204" y="0"/>
                  <a:pt x="12024" y="11"/>
                  <a:pt x="11908" y="11"/>
                </a:cubicBezTo>
                <a:cubicBezTo>
                  <a:pt x="7950" y="138"/>
                  <a:pt x="3991" y="296"/>
                  <a:pt x="1" y="423"/>
                </a:cubicBezTo>
                <a:cubicBezTo>
                  <a:pt x="254" y="1278"/>
                  <a:pt x="254" y="2069"/>
                  <a:pt x="571" y="2893"/>
                </a:cubicBezTo>
                <a:cubicBezTo>
                  <a:pt x="856" y="3621"/>
                  <a:pt x="1236" y="4286"/>
                  <a:pt x="1679" y="4888"/>
                </a:cubicBezTo>
                <a:cubicBezTo>
                  <a:pt x="2629" y="6123"/>
                  <a:pt x="3959" y="6946"/>
                  <a:pt x="5448" y="7263"/>
                </a:cubicBezTo>
                <a:cubicBezTo>
                  <a:pt x="5815" y="7331"/>
                  <a:pt x="6187" y="7364"/>
                  <a:pt x="6559" y="7364"/>
                </a:cubicBezTo>
                <a:cubicBezTo>
                  <a:pt x="8788" y="7364"/>
                  <a:pt x="11017" y="6181"/>
                  <a:pt x="12130" y="4255"/>
                </a:cubicBezTo>
                <a:cubicBezTo>
                  <a:pt x="12542" y="3526"/>
                  <a:pt x="12795" y="2735"/>
                  <a:pt x="13048" y="1911"/>
                </a:cubicBezTo>
                <a:cubicBezTo>
                  <a:pt x="13175" y="1531"/>
                  <a:pt x="13682" y="613"/>
                  <a:pt x="13428" y="296"/>
                </a:cubicBezTo>
                <a:cubicBezTo>
                  <a:pt x="13259" y="43"/>
                  <a:pt x="12795" y="0"/>
                  <a:pt x="1240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2"/>
          <p:cNvSpPr/>
          <p:nvPr/>
        </p:nvSpPr>
        <p:spPr>
          <a:xfrm>
            <a:off x="4413738" y="1218524"/>
            <a:ext cx="266635" cy="371227"/>
          </a:xfrm>
          <a:custGeom>
            <a:avLst/>
            <a:gdLst/>
            <a:ahLst/>
            <a:cxnLst/>
            <a:rect l="l" t="t" r="r" b="b"/>
            <a:pathLst>
              <a:path w="8298" h="11553" extrusionOk="0">
                <a:moveTo>
                  <a:pt x="2592" y="1"/>
                </a:moveTo>
                <a:cubicBezTo>
                  <a:pt x="2393" y="1"/>
                  <a:pt x="2194" y="7"/>
                  <a:pt x="1996" y="23"/>
                </a:cubicBezTo>
                <a:cubicBezTo>
                  <a:pt x="1932" y="23"/>
                  <a:pt x="1869" y="23"/>
                  <a:pt x="1837" y="87"/>
                </a:cubicBezTo>
                <a:cubicBezTo>
                  <a:pt x="1774" y="118"/>
                  <a:pt x="1774" y="182"/>
                  <a:pt x="1774" y="245"/>
                </a:cubicBezTo>
                <a:cubicBezTo>
                  <a:pt x="1679" y="1385"/>
                  <a:pt x="1774" y="2588"/>
                  <a:pt x="1711" y="3760"/>
                </a:cubicBezTo>
                <a:cubicBezTo>
                  <a:pt x="1616" y="4837"/>
                  <a:pt x="1394" y="5914"/>
                  <a:pt x="761" y="6800"/>
                </a:cubicBezTo>
                <a:cubicBezTo>
                  <a:pt x="0" y="7877"/>
                  <a:pt x="190" y="9334"/>
                  <a:pt x="1014" y="10284"/>
                </a:cubicBezTo>
                <a:cubicBezTo>
                  <a:pt x="1808" y="11180"/>
                  <a:pt x="3074" y="11552"/>
                  <a:pt x="4322" y="11552"/>
                </a:cubicBezTo>
                <a:cubicBezTo>
                  <a:pt x="5016" y="11552"/>
                  <a:pt x="5703" y="11438"/>
                  <a:pt x="6303" y="11234"/>
                </a:cubicBezTo>
                <a:cubicBezTo>
                  <a:pt x="7443" y="10822"/>
                  <a:pt x="8234" y="9936"/>
                  <a:pt x="8266" y="8701"/>
                </a:cubicBezTo>
                <a:cubicBezTo>
                  <a:pt x="8298" y="7339"/>
                  <a:pt x="7094" y="6357"/>
                  <a:pt x="6778" y="5059"/>
                </a:cubicBezTo>
                <a:cubicBezTo>
                  <a:pt x="6619" y="4330"/>
                  <a:pt x="6619" y="3602"/>
                  <a:pt x="6651" y="2842"/>
                </a:cubicBezTo>
                <a:cubicBezTo>
                  <a:pt x="6651" y="1987"/>
                  <a:pt x="6683" y="1132"/>
                  <a:pt x="6714" y="245"/>
                </a:cubicBezTo>
                <a:cubicBezTo>
                  <a:pt x="5970" y="107"/>
                  <a:pt x="5345" y="17"/>
                  <a:pt x="4590" y="17"/>
                </a:cubicBezTo>
                <a:cubicBezTo>
                  <a:pt x="4478" y="17"/>
                  <a:pt x="4363" y="19"/>
                  <a:pt x="4244" y="23"/>
                </a:cubicBezTo>
                <a:cubicBezTo>
                  <a:pt x="4135" y="28"/>
                  <a:pt x="4024" y="30"/>
                  <a:pt x="3913" y="30"/>
                </a:cubicBezTo>
                <a:cubicBezTo>
                  <a:pt x="3480" y="30"/>
                  <a:pt x="3037" y="1"/>
                  <a:pt x="2592"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2"/>
          <p:cNvSpPr/>
          <p:nvPr/>
        </p:nvSpPr>
        <p:spPr>
          <a:xfrm>
            <a:off x="4519583" y="807935"/>
            <a:ext cx="501685" cy="786861"/>
          </a:xfrm>
          <a:custGeom>
            <a:avLst/>
            <a:gdLst/>
            <a:ahLst/>
            <a:cxnLst/>
            <a:rect l="l" t="t" r="r" b="b"/>
            <a:pathLst>
              <a:path w="15613" h="24488" extrusionOk="0">
                <a:moveTo>
                  <a:pt x="2308" y="1"/>
                </a:moveTo>
                <a:cubicBezTo>
                  <a:pt x="2215" y="1"/>
                  <a:pt x="2121" y="3"/>
                  <a:pt x="2027" y="7"/>
                </a:cubicBezTo>
                <a:cubicBezTo>
                  <a:pt x="1330" y="39"/>
                  <a:pt x="633" y="197"/>
                  <a:pt x="0" y="514"/>
                </a:cubicBezTo>
                <a:cubicBezTo>
                  <a:pt x="633" y="229"/>
                  <a:pt x="1330" y="70"/>
                  <a:pt x="2027" y="70"/>
                </a:cubicBezTo>
                <a:cubicBezTo>
                  <a:pt x="2115" y="66"/>
                  <a:pt x="2204" y="64"/>
                  <a:pt x="2292" y="64"/>
                </a:cubicBezTo>
                <a:cubicBezTo>
                  <a:pt x="2901" y="64"/>
                  <a:pt x="3509" y="158"/>
                  <a:pt x="4117" y="324"/>
                </a:cubicBezTo>
                <a:cubicBezTo>
                  <a:pt x="5479" y="640"/>
                  <a:pt x="6714" y="1337"/>
                  <a:pt x="7696" y="2351"/>
                </a:cubicBezTo>
                <a:cubicBezTo>
                  <a:pt x="8677" y="3332"/>
                  <a:pt x="9342" y="4631"/>
                  <a:pt x="9532" y="5992"/>
                </a:cubicBezTo>
                <a:cubicBezTo>
                  <a:pt x="9627" y="6689"/>
                  <a:pt x="9596" y="7386"/>
                  <a:pt x="9596" y="8083"/>
                </a:cubicBezTo>
                <a:cubicBezTo>
                  <a:pt x="9627" y="8811"/>
                  <a:pt x="9659" y="9539"/>
                  <a:pt x="9976" y="10204"/>
                </a:cubicBezTo>
                <a:cubicBezTo>
                  <a:pt x="10293" y="10869"/>
                  <a:pt x="10831" y="11376"/>
                  <a:pt x="11401" y="11788"/>
                </a:cubicBezTo>
                <a:cubicBezTo>
                  <a:pt x="11971" y="12200"/>
                  <a:pt x="12604" y="12516"/>
                  <a:pt x="13206" y="12896"/>
                </a:cubicBezTo>
                <a:cubicBezTo>
                  <a:pt x="13491" y="13055"/>
                  <a:pt x="13776" y="13245"/>
                  <a:pt x="13966" y="13530"/>
                </a:cubicBezTo>
                <a:cubicBezTo>
                  <a:pt x="14156" y="13783"/>
                  <a:pt x="14219" y="14131"/>
                  <a:pt x="14219" y="14480"/>
                </a:cubicBezTo>
                <a:cubicBezTo>
                  <a:pt x="14219" y="14828"/>
                  <a:pt x="14188" y="15176"/>
                  <a:pt x="14093" y="15493"/>
                </a:cubicBezTo>
                <a:cubicBezTo>
                  <a:pt x="14029" y="15842"/>
                  <a:pt x="13871" y="16158"/>
                  <a:pt x="13744" y="16475"/>
                </a:cubicBezTo>
                <a:cubicBezTo>
                  <a:pt x="13586" y="16792"/>
                  <a:pt x="13491" y="17172"/>
                  <a:pt x="13554" y="17552"/>
                </a:cubicBezTo>
                <a:cubicBezTo>
                  <a:pt x="13586" y="17900"/>
                  <a:pt x="13713" y="18248"/>
                  <a:pt x="13871" y="18565"/>
                </a:cubicBezTo>
                <a:cubicBezTo>
                  <a:pt x="14188" y="19198"/>
                  <a:pt x="14536" y="19800"/>
                  <a:pt x="14853" y="20433"/>
                </a:cubicBezTo>
                <a:cubicBezTo>
                  <a:pt x="15170" y="21035"/>
                  <a:pt x="15423" y="21700"/>
                  <a:pt x="15486" y="22397"/>
                </a:cubicBezTo>
                <a:cubicBezTo>
                  <a:pt x="15581" y="23094"/>
                  <a:pt x="15486" y="23822"/>
                  <a:pt x="15265" y="24487"/>
                </a:cubicBezTo>
                <a:cubicBezTo>
                  <a:pt x="15518" y="23822"/>
                  <a:pt x="15613" y="23125"/>
                  <a:pt x="15550" y="22397"/>
                </a:cubicBezTo>
                <a:cubicBezTo>
                  <a:pt x="15486" y="21700"/>
                  <a:pt x="15233" y="21035"/>
                  <a:pt x="14948" y="20370"/>
                </a:cubicBezTo>
                <a:cubicBezTo>
                  <a:pt x="14631" y="19737"/>
                  <a:pt x="14283" y="19135"/>
                  <a:pt x="13966" y="18502"/>
                </a:cubicBezTo>
                <a:cubicBezTo>
                  <a:pt x="13839" y="18185"/>
                  <a:pt x="13713" y="17868"/>
                  <a:pt x="13681" y="17520"/>
                </a:cubicBezTo>
                <a:cubicBezTo>
                  <a:pt x="13649" y="17203"/>
                  <a:pt x="13744" y="16855"/>
                  <a:pt x="13871" y="16538"/>
                </a:cubicBezTo>
                <a:cubicBezTo>
                  <a:pt x="14029" y="16222"/>
                  <a:pt x="14188" y="15905"/>
                  <a:pt x="14283" y="15556"/>
                </a:cubicBezTo>
                <a:cubicBezTo>
                  <a:pt x="14378" y="15208"/>
                  <a:pt x="14409" y="14860"/>
                  <a:pt x="14409" y="14480"/>
                </a:cubicBezTo>
                <a:cubicBezTo>
                  <a:pt x="14409" y="14131"/>
                  <a:pt x="14346" y="13751"/>
                  <a:pt x="14124" y="13435"/>
                </a:cubicBezTo>
                <a:cubicBezTo>
                  <a:pt x="13903" y="13118"/>
                  <a:pt x="13586" y="12928"/>
                  <a:pt x="13301" y="12738"/>
                </a:cubicBezTo>
                <a:cubicBezTo>
                  <a:pt x="12699" y="12358"/>
                  <a:pt x="12066" y="12041"/>
                  <a:pt x="11496" y="11630"/>
                </a:cubicBezTo>
                <a:cubicBezTo>
                  <a:pt x="10958" y="11250"/>
                  <a:pt x="10451" y="10743"/>
                  <a:pt x="10166" y="10109"/>
                </a:cubicBezTo>
                <a:cubicBezTo>
                  <a:pt x="9881" y="9508"/>
                  <a:pt x="9817" y="8779"/>
                  <a:pt x="9786" y="8114"/>
                </a:cubicBezTo>
                <a:cubicBezTo>
                  <a:pt x="9786" y="7418"/>
                  <a:pt x="9817" y="6689"/>
                  <a:pt x="9722" y="5992"/>
                </a:cubicBezTo>
                <a:cubicBezTo>
                  <a:pt x="9532" y="4567"/>
                  <a:pt x="8804" y="3237"/>
                  <a:pt x="7822" y="2256"/>
                </a:cubicBezTo>
                <a:cubicBezTo>
                  <a:pt x="6809" y="1242"/>
                  <a:pt x="5510" y="545"/>
                  <a:pt x="4149" y="229"/>
                </a:cubicBezTo>
                <a:cubicBezTo>
                  <a:pt x="3542" y="91"/>
                  <a:pt x="2935" y="1"/>
                  <a:pt x="2308"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2"/>
          <p:cNvSpPr/>
          <p:nvPr/>
        </p:nvSpPr>
        <p:spPr>
          <a:xfrm>
            <a:off x="4463608" y="1218524"/>
            <a:ext cx="166896" cy="185437"/>
          </a:xfrm>
          <a:custGeom>
            <a:avLst/>
            <a:gdLst/>
            <a:ahLst/>
            <a:cxnLst/>
            <a:rect l="l" t="t" r="r" b="b"/>
            <a:pathLst>
              <a:path w="5194" h="5771" extrusionOk="0">
                <a:moveTo>
                  <a:pt x="1021" y="1"/>
                </a:moveTo>
                <a:cubicBezTo>
                  <a:pt x="827" y="1"/>
                  <a:pt x="634" y="7"/>
                  <a:pt x="444" y="23"/>
                </a:cubicBezTo>
                <a:cubicBezTo>
                  <a:pt x="380" y="23"/>
                  <a:pt x="317" y="23"/>
                  <a:pt x="254" y="55"/>
                </a:cubicBezTo>
                <a:cubicBezTo>
                  <a:pt x="222" y="87"/>
                  <a:pt x="222" y="150"/>
                  <a:pt x="222" y="213"/>
                </a:cubicBezTo>
                <a:cubicBezTo>
                  <a:pt x="127" y="1385"/>
                  <a:pt x="222" y="2557"/>
                  <a:pt x="127" y="3729"/>
                </a:cubicBezTo>
                <a:cubicBezTo>
                  <a:pt x="95" y="4077"/>
                  <a:pt x="64" y="4425"/>
                  <a:pt x="0" y="4742"/>
                </a:cubicBezTo>
                <a:cubicBezTo>
                  <a:pt x="127" y="4837"/>
                  <a:pt x="254" y="4932"/>
                  <a:pt x="380" y="5027"/>
                </a:cubicBezTo>
                <a:cubicBezTo>
                  <a:pt x="1024" y="5515"/>
                  <a:pt x="1823" y="5770"/>
                  <a:pt x="2624" y="5770"/>
                </a:cubicBezTo>
                <a:cubicBezTo>
                  <a:pt x="2967" y="5770"/>
                  <a:pt x="3310" y="5723"/>
                  <a:pt x="3642" y="5629"/>
                </a:cubicBezTo>
                <a:cubicBezTo>
                  <a:pt x="4212" y="5470"/>
                  <a:pt x="4719" y="5217"/>
                  <a:pt x="5194" y="4900"/>
                </a:cubicBezTo>
                <a:cubicBezTo>
                  <a:pt x="5036" y="4204"/>
                  <a:pt x="5067" y="3539"/>
                  <a:pt x="5067" y="2842"/>
                </a:cubicBezTo>
                <a:cubicBezTo>
                  <a:pt x="5099" y="1987"/>
                  <a:pt x="5099" y="1100"/>
                  <a:pt x="5162" y="245"/>
                </a:cubicBezTo>
                <a:cubicBezTo>
                  <a:pt x="4486" y="95"/>
                  <a:pt x="3908" y="4"/>
                  <a:pt x="3242" y="4"/>
                </a:cubicBezTo>
                <a:cubicBezTo>
                  <a:pt x="3066" y="4"/>
                  <a:pt x="2884" y="10"/>
                  <a:pt x="2692" y="23"/>
                </a:cubicBezTo>
                <a:cubicBezTo>
                  <a:pt x="2578" y="28"/>
                  <a:pt x="2463" y="30"/>
                  <a:pt x="2349" y="30"/>
                </a:cubicBezTo>
                <a:cubicBezTo>
                  <a:pt x="1903" y="30"/>
                  <a:pt x="1458" y="1"/>
                  <a:pt x="1021" y="1"/>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2"/>
          <p:cNvSpPr/>
          <p:nvPr/>
        </p:nvSpPr>
        <p:spPr>
          <a:xfrm>
            <a:off x="4321132" y="862175"/>
            <a:ext cx="413192" cy="500046"/>
          </a:xfrm>
          <a:custGeom>
            <a:avLst/>
            <a:gdLst/>
            <a:ahLst/>
            <a:cxnLst/>
            <a:rect l="l" t="t" r="r" b="b"/>
            <a:pathLst>
              <a:path w="12859" h="15562" extrusionOk="0">
                <a:moveTo>
                  <a:pt x="7233" y="1"/>
                </a:moveTo>
                <a:cubicBezTo>
                  <a:pt x="5805" y="1"/>
                  <a:pt x="4344" y="543"/>
                  <a:pt x="3199" y="1676"/>
                </a:cubicBezTo>
                <a:cubicBezTo>
                  <a:pt x="1" y="4811"/>
                  <a:pt x="1362" y="12253"/>
                  <a:pt x="4814" y="14819"/>
                </a:cubicBezTo>
                <a:cubicBezTo>
                  <a:pt x="5480" y="15307"/>
                  <a:pt x="6285" y="15562"/>
                  <a:pt x="7089" y="15562"/>
                </a:cubicBezTo>
                <a:cubicBezTo>
                  <a:pt x="7433" y="15562"/>
                  <a:pt x="7776" y="15515"/>
                  <a:pt x="8108" y="15420"/>
                </a:cubicBezTo>
                <a:cubicBezTo>
                  <a:pt x="11465" y="14470"/>
                  <a:pt x="12858" y="10290"/>
                  <a:pt x="12795" y="6711"/>
                </a:cubicBezTo>
                <a:cubicBezTo>
                  <a:pt x="12763" y="5571"/>
                  <a:pt x="12605" y="4494"/>
                  <a:pt x="12288" y="3576"/>
                </a:cubicBezTo>
                <a:cubicBezTo>
                  <a:pt x="11487" y="1248"/>
                  <a:pt x="9397" y="1"/>
                  <a:pt x="7233"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2"/>
          <p:cNvSpPr/>
          <p:nvPr/>
        </p:nvSpPr>
        <p:spPr>
          <a:xfrm>
            <a:off x="4358792" y="842863"/>
            <a:ext cx="383662" cy="341826"/>
          </a:xfrm>
          <a:custGeom>
            <a:avLst/>
            <a:gdLst/>
            <a:ahLst/>
            <a:cxnLst/>
            <a:rect l="l" t="t" r="r" b="b"/>
            <a:pathLst>
              <a:path w="11940" h="10638" extrusionOk="0">
                <a:moveTo>
                  <a:pt x="6421" y="0"/>
                </a:moveTo>
                <a:cubicBezTo>
                  <a:pt x="5124" y="0"/>
                  <a:pt x="3796" y="446"/>
                  <a:pt x="2692" y="1390"/>
                </a:cubicBezTo>
                <a:cubicBezTo>
                  <a:pt x="2217" y="1802"/>
                  <a:pt x="1869" y="2309"/>
                  <a:pt x="1520" y="2815"/>
                </a:cubicBezTo>
                <a:cubicBezTo>
                  <a:pt x="1204" y="3290"/>
                  <a:pt x="792" y="3607"/>
                  <a:pt x="539" y="4114"/>
                </a:cubicBezTo>
                <a:cubicBezTo>
                  <a:pt x="285" y="4620"/>
                  <a:pt x="95" y="5190"/>
                  <a:pt x="32" y="5761"/>
                </a:cubicBezTo>
                <a:cubicBezTo>
                  <a:pt x="0" y="6331"/>
                  <a:pt x="159" y="6806"/>
                  <a:pt x="190" y="7344"/>
                </a:cubicBezTo>
                <a:cubicBezTo>
                  <a:pt x="159" y="6806"/>
                  <a:pt x="412" y="6236"/>
                  <a:pt x="824" y="5856"/>
                </a:cubicBezTo>
                <a:cubicBezTo>
                  <a:pt x="1172" y="5571"/>
                  <a:pt x="1584" y="5412"/>
                  <a:pt x="1964" y="5190"/>
                </a:cubicBezTo>
                <a:cubicBezTo>
                  <a:pt x="2344" y="4969"/>
                  <a:pt x="2724" y="4684"/>
                  <a:pt x="2851" y="4272"/>
                </a:cubicBezTo>
                <a:cubicBezTo>
                  <a:pt x="4086" y="5856"/>
                  <a:pt x="5986" y="6362"/>
                  <a:pt x="7854" y="6837"/>
                </a:cubicBezTo>
                <a:cubicBezTo>
                  <a:pt x="9406" y="7217"/>
                  <a:pt x="11148" y="8199"/>
                  <a:pt x="11180" y="10036"/>
                </a:cubicBezTo>
                <a:cubicBezTo>
                  <a:pt x="11180" y="10258"/>
                  <a:pt x="11180" y="10321"/>
                  <a:pt x="11306" y="10638"/>
                </a:cubicBezTo>
                <a:cubicBezTo>
                  <a:pt x="11401" y="10353"/>
                  <a:pt x="11433" y="10163"/>
                  <a:pt x="11465" y="9877"/>
                </a:cubicBezTo>
                <a:cubicBezTo>
                  <a:pt x="11496" y="9561"/>
                  <a:pt x="11591" y="9276"/>
                  <a:pt x="11655" y="8959"/>
                </a:cubicBezTo>
                <a:cubicBezTo>
                  <a:pt x="11781" y="8357"/>
                  <a:pt x="11845" y="7724"/>
                  <a:pt x="11876" y="7091"/>
                </a:cubicBezTo>
                <a:cubicBezTo>
                  <a:pt x="11940" y="5951"/>
                  <a:pt x="11845" y="4874"/>
                  <a:pt x="11623" y="3955"/>
                </a:cubicBezTo>
                <a:cubicBezTo>
                  <a:pt x="10953" y="1419"/>
                  <a:pt x="8736" y="0"/>
                  <a:pt x="6421" y="0"/>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2"/>
          <p:cNvSpPr/>
          <p:nvPr/>
        </p:nvSpPr>
        <p:spPr>
          <a:xfrm>
            <a:off x="4303845" y="820756"/>
            <a:ext cx="491531" cy="373862"/>
          </a:xfrm>
          <a:custGeom>
            <a:avLst/>
            <a:gdLst/>
            <a:ahLst/>
            <a:cxnLst/>
            <a:rect l="l" t="t" r="r" b="b"/>
            <a:pathLst>
              <a:path w="15297" h="11635" extrusionOk="0">
                <a:moveTo>
                  <a:pt x="8736" y="1"/>
                </a:moveTo>
                <a:cubicBezTo>
                  <a:pt x="8568" y="1"/>
                  <a:pt x="8401" y="7"/>
                  <a:pt x="8234" y="20"/>
                </a:cubicBezTo>
                <a:cubicBezTo>
                  <a:pt x="7442" y="83"/>
                  <a:pt x="6841" y="495"/>
                  <a:pt x="6112" y="811"/>
                </a:cubicBezTo>
                <a:cubicBezTo>
                  <a:pt x="5416" y="1128"/>
                  <a:pt x="4592" y="1318"/>
                  <a:pt x="3832" y="1572"/>
                </a:cubicBezTo>
                <a:cubicBezTo>
                  <a:pt x="3009" y="1857"/>
                  <a:pt x="2122" y="2142"/>
                  <a:pt x="1457" y="2712"/>
                </a:cubicBezTo>
                <a:cubicBezTo>
                  <a:pt x="950" y="3155"/>
                  <a:pt x="602" y="3725"/>
                  <a:pt x="349" y="4327"/>
                </a:cubicBezTo>
                <a:cubicBezTo>
                  <a:pt x="32" y="5055"/>
                  <a:pt x="0" y="5847"/>
                  <a:pt x="95" y="6639"/>
                </a:cubicBezTo>
                <a:cubicBezTo>
                  <a:pt x="159" y="7272"/>
                  <a:pt x="254" y="7937"/>
                  <a:pt x="539" y="8539"/>
                </a:cubicBezTo>
                <a:cubicBezTo>
                  <a:pt x="792" y="9077"/>
                  <a:pt x="1362" y="9457"/>
                  <a:pt x="1900" y="9710"/>
                </a:cubicBezTo>
                <a:cubicBezTo>
                  <a:pt x="1837" y="9679"/>
                  <a:pt x="1900" y="8760"/>
                  <a:pt x="1900" y="8634"/>
                </a:cubicBezTo>
                <a:cubicBezTo>
                  <a:pt x="1869" y="7810"/>
                  <a:pt x="1932" y="6987"/>
                  <a:pt x="2185" y="6227"/>
                </a:cubicBezTo>
                <a:cubicBezTo>
                  <a:pt x="2407" y="5467"/>
                  <a:pt x="2914" y="4992"/>
                  <a:pt x="3547" y="4517"/>
                </a:cubicBezTo>
                <a:cubicBezTo>
                  <a:pt x="3801" y="4358"/>
                  <a:pt x="4054" y="4168"/>
                  <a:pt x="4244" y="3915"/>
                </a:cubicBezTo>
                <a:cubicBezTo>
                  <a:pt x="4371" y="3820"/>
                  <a:pt x="4814" y="3282"/>
                  <a:pt x="4751" y="3092"/>
                </a:cubicBezTo>
                <a:lnTo>
                  <a:pt x="4751" y="3092"/>
                </a:lnTo>
                <a:cubicBezTo>
                  <a:pt x="5099" y="3883"/>
                  <a:pt x="5669" y="4707"/>
                  <a:pt x="6366" y="5213"/>
                </a:cubicBezTo>
                <a:cubicBezTo>
                  <a:pt x="7696" y="6195"/>
                  <a:pt x="9184" y="6892"/>
                  <a:pt x="10673" y="7462"/>
                </a:cubicBezTo>
                <a:lnTo>
                  <a:pt x="11021" y="7620"/>
                </a:lnTo>
                <a:cubicBezTo>
                  <a:pt x="11433" y="7779"/>
                  <a:pt x="11813" y="7969"/>
                  <a:pt x="12161" y="8285"/>
                </a:cubicBezTo>
                <a:cubicBezTo>
                  <a:pt x="12921" y="8950"/>
                  <a:pt x="12985" y="10027"/>
                  <a:pt x="12953" y="10977"/>
                </a:cubicBezTo>
                <a:cubicBezTo>
                  <a:pt x="12953" y="11072"/>
                  <a:pt x="12953" y="11199"/>
                  <a:pt x="12985" y="11294"/>
                </a:cubicBezTo>
                <a:cubicBezTo>
                  <a:pt x="13067" y="11542"/>
                  <a:pt x="13315" y="11635"/>
                  <a:pt x="13577" y="11635"/>
                </a:cubicBezTo>
                <a:cubicBezTo>
                  <a:pt x="13817" y="11635"/>
                  <a:pt x="14069" y="11558"/>
                  <a:pt x="14220" y="11452"/>
                </a:cubicBezTo>
                <a:cubicBezTo>
                  <a:pt x="14505" y="11199"/>
                  <a:pt x="14758" y="10851"/>
                  <a:pt x="14885" y="10502"/>
                </a:cubicBezTo>
                <a:cubicBezTo>
                  <a:pt x="15296" y="9267"/>
                  <a:pt x="15265" y="7905"/>
                  <a:pt x="15201" y="6575"/>
                </a:cubicBezTo>
                <a:cubicBezTo>
                  <a:pt x="15170" y="5847"/>
                  <a:pt x="15138" y="5087"/>
                  <a:pt x="14948" y="4390"/>
                </a:cubicBezTo>
                <a:cubicBezTo>
                  <a:pt x="14726" y="3630"/>
                  <a:pt x="14315" y="2965"/>
                  <a:pt x="13808" y="2363"/>
                </a:cubicBezTo>
                <a:cubicBezTo>
                  <a:pt x="12527" y="821"/>
                  <a:pt x="10632" y="1"/>
                  <a:pt x="873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2"/>
          <p:cNvSpPr/>
          <p:nvPr/>
        </p:nvSpPr>
        <p:spPr>
          <a:xfrm>
            <a:off x="4079978" y="1926499"/>
            <a:ext cx="924002" cy="20372"/>
          </a:xfrm>
          <a:custGeom>
            <a:avLst/>
            <a:gdLst/>
            <a:ahLst/>
            <a:cxnLst/>
            <a:rect l="l" t="t" r="r" b="b"/>
            <a:pathLst>
              <a:path w="28756" h="634" extrusionOk="0">
                <a:moveTo>
                  <a:pt x="28471" y="0"/>
                </a:moveTo>
                <a:lnTo>
                  <a:pt x="222" y="64"/>
                </a:lnTo>
                <a:lnTo>
                  <a:pt x="0" y="634"/>
                </a:lnTo>
                <a:lnTo>
                  <a:pt x="28756" y="634"/>
                </a:lnTo>
                <a:lnTo>
                  <a:pt x="28471" y="0"/>
                </a:lnTo>
                <a:close/>
              </a:path>
            </a:pathLst>
          </a:custGeom>
          <a:solidFill>
            <a:srgbClr val="BD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2"/>
          <p:cNvSpPr/>
          <p:nvPr/>
        </p:nvSpPr>
        <p:spPr>
          <a:xfrm>
            <a:off x="4438159" y="2686626"/>
            <a:ext cx="480349" cy="175058"/>
          </a:xfrm>
          <a:custGeom>
            <a:avLst/>
            <a:gdLst/>
            <a:ahLst/>
            <a:cxnLst/>
            <a:rect l="l" t="t" r="r" b="b"/>
            <a:pathLst>
              <a:path w="14949" h="5448" extrusionOk="0">
                <a:moveTo>
                  <a:pt x="13460" y="1"/>
                </a:moveTo>
                <a:cubicBezTo>
                  <a:pt x="13048" y="1"/>
                  <a:pt x="12605" y="32"/>
                  <a:pt x="12161" y="64"/>
                </a:cubicBezTo>
                <a:cubicBezTo>
                  <a:pt x="10483" y="286"/>
                  <a:pt x="8868" y="951"/>
                  <a:pt x="7158" y="1141"/>
                </a:cubicBezTo>
                <a:cubicBezTo>
                  <a:pt x="6740" y="1189"/>
                  <a:pt x="6326" y="1205"/>
                  <a:pt x="5914" y="1205"/>
                </a:cubicBezTo>
                <a:cubicBezTo>
                  <a:pt x="5233" y="1205"/>
                  <a:pt x="4555" y="1161"/>
                  <a:pt x="3864" y="1141"/>
                </a:cubicBezTo>
                <a:cubicBezTo>
                  <a:pt x="3437" y="1109"/>
                  <a:pt x="2890" y="1038"/>
                  <a:pt x="2352" y="1038"/>
                </a:cubicBezTo>
                <a:cubicBezTo>
                  <a:pt x="1814" y="1038"/>
                  <a:pt x="1283" y="1109"/>
                  <a:pt x="887" y="1363"/>
                </a:cubicBezTo>
                <a:cubicBezTo>
                  <a:pt x="571" y="1553"/>
                  <a:pt x="64" y="2059"/>
                  <a:pt x="32" y="2439"/>
                </a:cubicBezTo>
                <a:cubicBezTo>
                  <a:pt x="1" y="2946"/>
                  <a:pt x="539" y="3453"/>
                  <a:pt x="887" y="3706"/>
                </a:cubicBezTo>
                <a:cubicBezTo>
                  <a:pt x="1521" y="4181"/>
                  <a:pt x="2312" y="4466"/>
                  <a:pt x="3136" y="4656"/>
                </a:cubicBezTo>
                <a:cubicBezTo>
                  <a:pt x="4213" y="4910"/>
                  <a:pt x="5353" y="5005"/>
                  <a:pt x="6366" y="5163"/>
                </a:cubicBezTo>
                <a:cubicBezTo>
                  <a:pt x="6809" y="5258"/>
                  <a:pt x="7253" y="5321"/>
                  <a:pt x="7728" y="5385"/>
                </a:cubicBezTo>
                <a:cubicBezTo>
                  <a:pt x="8425" y="5448"/>
                  <a:pt x="9185" y="5448"/>
                  <a:pt x="9913" y="5448"/>
                </a:cubicBezTo>
                <a:lnTo>
                  <a:pt x="11496" y="5448"/>
                </a:lnTo>
                <a:cubicBezTo>
                  <a:pt x="11781" y="5448"/>
                  <a:pt x="12098" y="5448"/>
                  <a:pt x="12351" y="5321"/>
                </a:cubicBezTo>
                <a:cubicBezTo>
                  <a:pt x="12636" y="5163"/>
                  <a:pt x="12827" y="4846"/>
                  <a:pt x="12985" y="4561"/>
                </a:cubicBezTo>
                <a:cubicBezTo>
                  <a:pt x="13333" y="3959"/>
                  <a:pt x="13745" y="3389"/>
                  <a:pt x="14030" y="2756"/>
                </a:cubicBezTo>
                <a:cubicBezTo>
                  <a:pt x="14188" y="2376"/>
                  <a:pt x="14252" y="2091"/>
                  <a:pt x="14505" y="1743"/>
                </a:cubicBezTo>
                <a:cubicBezTo>
                  <a:pt x="14727" y="1426"/>
                  <a:pt x="14948" y="1014"/>
                  <a:pt x="14790" y="603"/>
                </a:cubicBezTo>
                <a:cubicBezTo>
                  <a:pt x="14600" y="128"/>
                  <a:pt x="13967" y="32"/>
                  <a:pt x="13460"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2"/>
          <p:cNvSpPr/>
          <p:nvPr/>
        </p:nvSpPr>
        <p:spPr>
          <a:xfrm>
            <a:off x="4449341" y="2686626"/>
            <a:ext cx="469167" cy="160823"/>
          </a:xfrm>
          <a:custGeom>
            <a:avLst/>
            <a:gdLst/>
            <a:ahLst/>
            <a:cxnLst/>
            <a:rect l="l" t="t" r="r" b="b"/>
            <a:pathLst>
              <a:path w="14601" h="5005" extrusionOk="0">
                <a:moveTo>
                  <a:pt x="13112" y="1"/>
                </a:moveTo>
                <a:cubicBezTo>
                  <a:pt x="12700" y="1"/>
                  <a:pt x="12257" y="32"/>
                  <a:pt x="11813" y="64"/>
                </a:cubicBezTo>
                <a:cubicBezTo>
                  <a:pt x="10135" y="286"/>
                  <a:pt x="8520" y="951"/>
                  <a:pt x="6810" y="1141"/>
                </a:cubicBezTo>
                <a:cubicBezTo>
                  <a:pt x="6409" y="1184"/>
                  <a:pt x="6003" y="1201"/>
                  <a:pt x="5595" y="1201"/>
                </a:cubicBezTo>
                <a:cubicBezTo>
                  <a:pt x="5100" y="1201"/>
                  <a:pt x="4604" y="1176"/>
                  <a:pt x="4118" y="1141"/>
                </a:cubicBezTo>
                <a:cubicBezTo>
                  <a:pt x="3453" y="1458"/>
                  <a:pt x="1109" y="2218"/>
                  <a:pt x="1" y="3231"/>
                </a:cubicBezTo>
                <a:cubicBezTo>
                  <a:pt x="159" y="3421"/>
                  <a:pt x="381" y="3579"/>
                  <a:pt x="539" y="3706"/>
                </a:cubicBezTo>
                <a:cubicBezTo>
                  <a:pt x="1173" y="4181"/>
                  <a:pt x="1964" y="4466"/>
                  <a:pt x="2788" y="4656"/>
                </a:cubicBezTo>
                <a:cubicBezTo>
                  <a:pt x="3453" y="4814"/>
                  <a:pt x="4150" y="4910"/>
                  <a:pt x="4846" y="5005"/>
                </a:cubicBezTo>
                <a:cubicBezTo>
                  <a:pt x="7126" y="4593"/>
                  <a:pt x="9375" y="3896"/>
                  <a:pt x="11592" y="3358"/>
                </a:cubicBezTo>
                <a:cubicBezTo>
                  <a:pt x="12257" y="3168"/>
                  <a:pt x="12954" y="3009"/>
                  <a:pt x="13650" y="2819"/>
                </a:cubicBezTo>
                <a:cubicBezTo>
                  <a:pt x="13650" y="2788"/>
                  <a:pt x="13650" y="2788"/>
                  <a:pt x="13682" y="2756"/>
                </a:cubicBezTo>
                <a:cubicBezTo>
                  <a:pt x="13840" y="2376"/>
                  <a:pt x="13904" y="2059"/>
                  <a:pt x="14157" y="1743"/>
                </a:cubicBezTo>
                <a:cubicBezTo>
                  <a:pt x="14379" y="1426"/>
                  <a:pt x="14600" y="1014"/>
                  <a:pt x="14442" y="603"/>
                </a:cubicBezTo>
                <a:cubicBezTo>
                  <a:pt x="14252" y="128"/>
                  <a:pt x="13650" y="1"/>
                  <a:pt x="13112" y="1"/>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2"/>
          <p:cNvSpPr/>
          <p:nvPr/>
        </p:nvSpPr>
        <p:spPr>
          <a:xfrm>
            <a:off x="4085055" y="1917342"/>
            <a:ext cx="913848" cy="613634"/>
          </a:xfrm>
          <a:custGeom>
            <a:avLst/>
            <a:gdLst/>
            <a:ahLst/>
            <a:cxnLst/>
            <a:rect l="l" t="t" r="r" b="b"/>
            <a:pathLst>
              <a:path w="28440" h="19097" extrusionOk="0">
                <a:moveTo>
                  <a:pt x="570" y="0"/>
                </a:moveTo>
                <a:cubicBezTo>
                  <a:pt x="254" y="0"/>
                  <a:pt x="0" y="285"/>
                  <a:pt x="32" y="634"/>
                </a:cubicBezTo>
                <a:lnTo>
                  <a:pt x="1806" y="19096"/>
                </a:lnTo>
                <a:lnTo>
                  <a:pt x="26634" y="19096"/>
                </a:lnTo>
                <a:lnTo>
                  <a:pt x="28408" y="634"/>
                </a:lnTo>
                <a:cubicBezTo>
                  <a:pt x="28439" y="285"/>
                  <a:pt x="28186" y="0"/>
                  <a:pt x="278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2"/>
          <p:cNvSpPr/>
          <p:nvPr/>
        </p:nvSpPr>
        <p:spPr>
          <a:xfrm>
            <a:off x="4657977" y="2687686"/>
            <a:ext cx="305291" cy="190385"/>
          </a:xfrm>
          <a:custGeom>
            <a:avLst/>
            <a:gdLst/>
            <a:ahLst/>
            <a:cxnLst/>
            <a:rect l="l" t="t" r="r" b="b"/>
            <a:pathLst>
              <a:path w="9501" h="5925" extrusionOk="0">
                <a:moveTo>
                  <a:pt x="4954" y="1"/>
                </a:moveTo>
                <a:cubicBezTo>
                  <a:pt x="4094" y="1"/>
                  <a:pt x="3211" y="222"/>
                  <a:pt x="2280" y="696"/>
                </a:cubicBezTo>
                <a:cubicBezTo>
                  <a:pt x="2914" y="1013"/>
                  <a:pt x="3484" y="1583"/>
                  <a:pt x="3484" y="2280"/>
                </a:cubicBezTo>
                <a:cubicBezTo>
                  <a:pt x="3484" y="3008"/>
                  <a:pt x="3294" y="3705"/>
                  <a:pt x="2787" y="4243"/>
                </a:cubicBezTo>
                <a:cubicBezTo>
                  <a:pt x="2154" y="4940"/>
                  <a:pt x="950" y="5162"/>
                  <a:pt x="0" y="5225"/>
                </a:cubicBezTo>
                <a:cubicBezTo>
                  <a:pt x="950" y="5415"/>
                  <a:pt x="1362" y="5637"/>
                  <a:pt x="2185" y="5732"/>
                </a:cubicBezTo>
                <a:cubicBezTo>
                  <a:pt x="2882" y="5795"/>
                  <a:pt x="3325" y="5890"/>
                  <a:pt x="4022" y="5922"/>
                </a:cubicBezTo>
                <a:cubicBezTo>
                  <a:pt x="4076" y="5924"/>
                  <a:pt x="4130" y="5925"/>
                  <a:pt x="4184" y="5925"/>
                </a:cubicBezTo>
                <a:cubicBezTo>
                  <a:pt x="4985" y="5925"/>
                  <a:pt x="5780" y="5708"/>
                  <a:pt x="6492" y="5352"/>
                </a:cubicBezTo>
                <a:cubicBezTo>
                  <a:pt x="8171" y="4465"/>
                  <a:pt x="9501" y="1931"/>
                  <a:pt x="7474" y="633"/>
                </a:cubicBezTo>
                <a:cubicBezTo>
                  <a:pt x="7316" y="538"/>
                  <a:pt x="7157" y="475"/>
                  <a:pt x="6999" y="411"/>
                </a:cubicBezTo>
                <a:cubicBezTo>
                  <a:pt x="6322" y="143"/>
                  <a:pt x="5645" y="1"/>
                  <a:pt x="495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2"/>
          <p:cNvSpPr/>
          <p:nvPr/>
        </p:nvSpPr>
        <p:spPr>
          <a:xfrm>
            <a:off x="4077921" y="1934629"/>
            <a:ext cx="928083" cy="613634"/>
          </a:xfrm>
          <a:custGeom>
            <a:avLst/>
            <a:gdLst/>
            <a:ahLst/>
            <a:cxnLst/>
            <a:rect l="l" t="t" r="r" b="b"/>
            <a:pathLst>
              <a:path w="28883" h="19097" extrusionOk="0">
                <a:moveTo>
                  <a:pt x="602" y="1"/>
                </a:moveTo>
                <a:cubicBezTo>
                  <a:pt x="254" y="1"/>
                  <a:pt x="1" y="286"/>
                  <a:pt x="32" y="602"/>
                </a:cubicBezTo>
                <a:lnTo>
                  <a:pt x="1837" y="19097"/>
                </a:lnTo>
                <a:lnTo>
                  <a:pt x="27046" y="19097"/>
                </a:lnTo>
                <a:lnTo>
                  <a:pt x="28851" y="602"/>
                </a:lnTo>
                <a:cubicBezTo>
                  <a:pt x="28883" y="286"/>
                  <a:pt x="28630" y="1"/>
                  <a:pt x="28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2"/>
          <p:cNvSpPr/>
          <p:nvPr/>
        </p:nvSpPr>
        <p:spPr>
          <a:xfrm>
            <a:off x="4136949" y="2547235"/>
            <a:ext cx="809032" cy="36663"/>
          </a:xfrm>
          <a:custGeom>
            <a:avLst/>
            <a:gdLst/>
            <a:ahLst/>
            <a:cxnLst/>
            <a:rect l="l" t="t" r="r" b="b"/>
            <a:pathLst>
              <a:path w="25178" h="1141" extrusionOk="0">
                <a:moveTo>
                  <a:pt x="0" y="0"/>
                </a:moveTo>
                <a:lnTo>
                  <a:pt x="0" y="1140"/>
                </a:lnTo>
                <a:lnTo>
                  <a:pt x="25177" y="1140"/>
                </a:lnTo>
                <a:lnTo>
                  <a:pt x="2517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2"/>
          <p:cNvSpPr/>
          <p:nvPr/>
        </p:nvSpPr>
        <p:spPr>
          <a:xfrm>
            <a:off x="4481923" y="2185230"/>
            <a:ext cx="120111" cy="112207"/>
          </a:xfrm>
          <a:custGeom>
            <a:avLst/>
            <a:gdLst/>
            <a:ahLst/>
            <a:cxnLst/>
            <a:rect l="l" t="t" r="r" b="b"/>
            <a:pathLst>
              <a:path w="3738" h="3492" extrusionOk="0">
                <a:moveTo>
                  <a:pt x="1841" y="0"/>
                </a:moveTo>
                <a:cubicBezTo>
                  <a:pt x="1003" y="0"/>
                  <a:pt x="270" y="625"/>
                  <a:pt x="127" y="1481"/>
                </a:cubicBezTo>
                <a:cubicBezTo>
                  <a:pt x="0" y="2431"/>
                  <a:pt x="665" y="3317"/>
                  <a:pt x="1615" y="3476"/>
                </a:cubicBezTo>
                <a:cubicBezTo>
                  <a:pt x="1693" y="3486"/>
                  <a:pt x="1771" y="3491"/>
                  <a:pt x="1848" y="3491"/>
                </a:cubicBezTo>
                <a:cubicBezTo>
                  <a:pt x="2706" y="3491"/>
                  <a:pt x="3463" y="2859"/>
                  <a:pt x="3579" y="1987"/>
                </a:cubicBezTo>
                <a:cubicBezTo>
                  <a:pt x="3737" y="1037"/>
                  <a:pt x="3072" y="150"/>
                  <a:pt x="2122" y="24"/>
                </a:cubicBezTo>
                <a:cubicBezTo>
                  <a:pt x="2028" y="8"/>
                  <a:pt x="1934" y="0"/>
                  <a:pt x="184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2"/>
          <p:cNvSpPr/>
          <p:nvPr/>
        </p:nvSpPr>
        <p:spPr>
          <a:xfrm>
            <a:off x="3616820" y="2286415"/>
            <a:ext cx="1012688" cy="548213"/>
          </a:xfrm>
          <a:custGeom>
            <a:avLst/>
            <a:gdLst/>
            <a:ahLst/>
            <a:cxnLst/>
            <a:rect l="l" t="t" r="r" b="b"/>
            <a:pathLst>
              <a:path w="31516" h="17061" extrusionOk="0">
                <a:moveTo>
                  <a:pt x="4773" y="0"/>
                </a:moveTo>
                <a:cubicBezTo>
                  <a:pt x="2249" y="0"/>
                  <a:pt x="1" y="2254"/>
                  <a:pt x="1018" y="5045"/>
                </a:cubicBezTo>
                <a:cubicBezTo>
                  <a:pt x="1493" y="6312"/>
                  <a:pt x="2633" y="7420"/>
                  <a:pt x="3742" y="8181"/>
                </a:cubicBezTo>
                <a:cubicBezTo>
                  <a:pt x="8587" y="11442"/>
                  <a:pt x="14382" y="13248"/>
                  <a:pt x="19924" y="14831"/>
                </a:cubicBezTo>
                <a:cubicBezTo>
                  <a:pt x="21128" y="15179"/>
                  <a:pt x="22268" y="15559"/>
                  <a:pt x="23471" y="15908"/>
                </a:cubicBezTo>
                <a:cubicBezTo>
                  <a:pt x="24643" y="16256"/>
                  <a:pt x="25847" y="16573"/>
                  <a:pt x="27050" y="16826"/>
                </a:cubicBezTo>
                <a:cubicBezTo>
                  <a:pt x="27303" y="16889"/>
                  <a:pt x="27588" y="16921"/>
                  <a:pt x="27842" y="16984"/>
                </a:cubicBezTo>
                <a:cubicBezTo>
                  <a:pt x="27968" y="16984"/>
                  <a:pt x="28127" y="17016"/>
                  <a:pt x="28253" y="17016"/>
                </a:cubicBezTo>
                <a:cubicBezTo>
                  <a:pt x="28343" y="17039"/>
                  <a:pt x="28433" y="17061"/>
                  <a:pt x="28522" y="17061"/>
                </a:cubicBezTo>
                <a:cubicBezTo>
                  <a:pt x="28559" y="17061"/>
                  <a:pt x="28596" y="17057"/>
                  <a:pt x="28633" y="17048"/>
                </a:cubicBezTo>
                <a:cubicBezTo>
                  <a:pt x="28887" y="17016"/>
                  <a:pt x="29140" y="16889"/>
                  <a:pt x="29393" y="16794"/>
                </a:cubicBezTo>
                <a:cubicBezTo>
                  <a:pt x="29647" y="16699"/>
                  <a:pt x="29900" y="16573"/>
                  <a:pt x="30154" y="16478"/>
                </a:cubicBezTo>
                <a:cubicBezTo>
                  <a:pt x="30565" y="16256"/>
                  <a:pt x="30945" y="16066"/>
                  <a:pt x="31262" y="15718"/>
                </a:cubicBezTo>
                <a:cubicBezTo>
                  <a:pt x="31325" y="15623"/>
                  <a:pt x="31389" y="15528"/>
                  <a:pt x="31452" y="15433"/>
                </a:cubicBezTo>
                <a:cubicBezTo>
                  <a:pt x="31484" y="15338"/>
                  <a:pt x="31515" y="15179"/>
                  <a:pt x="31452" y="15084"/>
                </a:cubicBezTo>
                <a:cubicBezTo>
                  <a:pt x="31420" y="14989"/>
                  <a:pt x="31294" y="14926"/>
                  <a:pt x="31230" y="14894"/>
                </a:cubicBezTo>
                <a:cubicBezTo>
                  <a:pt x="31040" y="14736"/>
                  <a:pt x="30882" y="14609"/>
                  <a:pt x="30692" y="14514"/>
                </a:cubicBezTo>
                <a:cubicBezTo>
                  <a:pt x="30312" y="14261"/>
                  <a:pt x="29900" y="14039"/>
                  <a:pt x="29488" y="13818"/>
                </a:cubicBezTo>
                <a:cubicBezTo>
                  <a:pt x="28855" y="13501"/>
                  <a:pt x="28158" y="13248"/>
                  <a:pt x="27525" y="12931"/>
                </a:cubicBezTo>
                <a:cubicBezTo>
                  <a:pt x="27493" y="12931"/>
                  <a:pt x="27462" y="12899"/>
                  <a:pt x="27430" y="12899"/>
                </a:cubicBezTo>
                <a:cubicBezTo>
                  <a:pt x="25910" y="12107"/>
                  <a:pt x="24390" y="11221"/>
                  <a:pt x="22901" y="10366"/>
                </a:cubicBezTo>
                <a:cubicBezTo>
                  <a:pt x="22110" y="9891"/>
                  <a:pt x="21286" y="9416"/>
                  <a:pt x="20494" y="8972"/>
                </a:cubicBezTo>
                <a:cubicBezTo>
                  <a:pt x="15681" y="6249"/>
                  <a:pt x="11500" y="2448"/>
                  <a:pt x="6402" y="327"/>
                </a:cubicBezTo>
                <a:cubicBezTo>
                  <a:pt x="5866" y="103"/>
                  <a:pt x="5313" y="0"/>
                  <a:pt x="4773" y="0"/>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2"/>
          <p:cNvSpPr/>
          <p:nvPr/>
        </p:nvSpPr>
        <p:spPr>
          <a:xfrm>
            <a:off x="4663054" y="2286480"/>
            <a:ext cx="804116" cy="509075"/>
          </a:xfrm>
          <a:custGeom>
            <a:avLst/>
            <a:gdLst/>
            <a:ahLst/>
            <a:cxnLst/>
            <a:rect l="l" t="t" r="r" b="b"/>
            <a:pathLst>
              <a:path w="25025" h="15843" extrusionOk="0">
                <a:moveTo>
                  <a:pt x="20239" y="1"/>
                </a:moveTo>
                <a:cubicBezTo>
                  <a:pt x="19703" y="1"/>
                  <a:pt x="19154" y="103"/>
                  <a:pt x="18622" y="325"/>
                </a:cubicBezTo>
                <a:cubicBezTo>
                  <a:pt x="13523" y="2446"/>
                  <a:pt x="9343" y="6247"/>
                  <a:pt x="4529" y="8970"/>
                </a:cubicBezTo>
                <a:cubicBezTo>
                  <a:pt x="3737" y="9414"/>
                  <a:pt x="2914" y="9889"/>
                  <a:pt x="2122" y="10364"/>
                </a:cubicBezTo>
                <a:cubicBezTo>
                  <a:pt x="1426" y="10744"/>
                  <a:pt x="729" y="11155"/>
                  <a:pt x="0" y="11567"/>
                </a:cubicBezTo>
                <a:lnTo>
                  <a:pt x="1742" y="15842"/>
                </a:lnTo>
                <a:cubicBezTo>
                  <a:pt x="2851" y="15526"/>
                  <a:pt x="3959" y="15146"/>
                  <a:pt x="5067" y="14829"/>
                </a:cubicBezTo>
                <a:cubicBezTo>
                  <a:pt x="10641" y="13246"/>
                  <a:pt x="16437" y="11440"/>
                  <a:pt x="21282" y="8179"/>
                </a:cubicBezTo>
                <a:cubicBezTo>
                  <a:pt x="22390" y="7418"/>
                  <a:pt x="23531" y="6310"/>
                  <a:pt x="24006" y="5043"/>
                </a:cubicBezTo>
                <a:cubicBezTo>
                  <a:pt x="25024" y="2274"/>
                  <a:pt x="22767" y="1"/>
                  <a:pt x="2023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2"/>
          <p:cNvSpPr/>
          <p:nvPr/>
        </p:nvSpPr>
        <p:spPr>
          <a:xfrm>
            <a:off x="4401528" y="2658156"/>
            <a:ext cx="317533" cy="180167"/>
          </a:xfrm>
          <a:custGeom>
            <a:avLst/>
            <a:gdLst/>
            <a:ahLst/>
            <a:cxnLst/>
            <a:rect l="l" t="t" r="r" b="b"/>
            <a:pathLst>
              <a:path w="9882" h="5607" extrusionOk="0">
                <a:moveTo>
                  <a:pt x="8139" y="0"/>
                </a:moveTo>
                <a:cubicBezTo>
                  <a:pt x="7348" y="443"/>
                  <a:pt x="6524" y="918"/>
                  <a:pt x="5733" y="1330"/>
                </a:cubicBezTo>
                <a:cubicBezTo>
                  <a:pt x="4877" y="1774"/>
                  <a:pt x="0" y="3452"/>
                  <a:pt x="1331" y="5225"/>
                </a:cubicBezTo>
                <a:cubicBezTo>
                  <a:pt x="1584" y="5574"/>
                  <a:pt x="2091" y="5605"/>
                  <a:pt x="2534" y="5605"/>
                </a:cubicBezTo>
                <a:cubicBezTo>
                  <a:pt x="2594" y="5606"/>
                  <a:pt x="2654" y="5607"/>
                  <a:pt x="2714" y="5607"/>
                </a:cubicBezTo>
                <a:cubicBezTo>
                  <a:pt x="5153" y="5607"/>
                  <a:pt x="7532" y="4986"/>
                  <a:pt x="9881" y="4275"/>
                </a:cubicBezTo>
                <a:lnTo>
                  <a:pt x="8139" y="0"/>
                </a:ln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2"/>
          <p:cNvSpPr/>
          <p:nvPr/>
        </p:nvSpPr>
        <p:spPr>
          <a:xfrm>
            <a:off x="4132868" y="2677468"/>
            <a:ext cx="451847" cy="136402"/>
          </a:xfrm>
          <a:custGeom>
            <a:avLst/>
            <a:gdLst/>
            <a:ahLst/>
            <a:cxnLst/>
            <a:rect l="l" t="t" r="r" b="b"/>
            <a:pathLst>
              <a:path w="14062" h="4245" extrusionOk="0">
                <a:moveTo>
                  <a:pt x="10008" y="1"/>
                </a:moveTo>
                <a:cubicBezTo>
                  <a:pt x="9217" y="191"/>
                  <a:pt x="8456" y="349"/>
                  <a:pt x="7633" y="413"/>
                </a:cubicBezTo>
                <a:cubicBezTo>
                  <a:pt x="7364" y="432"/>
                  <a:pt x="7095" y="441"/>
                  <a:pt x="6826" y="441"/>
                </a:cubicBezTo>
                <a:cubicBezTo>
                  <a:pt x="5595" y="441"/>
                  <a:pt x="4364" y="269"/>
                  <a:pt x="3132" y="269"/>
                </a:cubicBezTo>
                <a:cubicBezTo>
                  <a:pt x="2922" y="269"/>
                  <a:pt x="2713" y="274"/>
                  <a:pt x="2503" y="286"/>
                </a:cubicBezTo>
                <a:cubicBezTo>
                  <a:pt x="2059" y="317"/>
                  <a:pt x="1648" y="381"/>
                  <a:pt x="1204" y="476"/>
                </a:cubicBezTo>
                <a:cubicBezTo>
                  <a:pt x="729" y="571"/>
                  <a:pt x="127" y="793"/>
                  <a:pt x="32" y="1299"/>
                </a:cubicBezTo>
                <a:cubicBezTo>
                  <a:pt x="1" y="1363"/>
                  <a:pt x="1" y="1458"/>
                  <a:pt x="32" y="1521"/>
                </a:cubicBezTo>
                <a:cubicBezTo>
                  <a:pt x="1299" y="1933"/>
                  <a:pt x="2598" y="2313"/>
                  <a:pt x="3864" y="2661"/>
                </a:cubicBezTo>
                <a:cubicBezTo>
                  <a:pt x="5606" y="3168"/>
                  <a:pt x="7380" y="3769"/>
                  <a:pt x="9153" y="4244"/>
                </a:cubicBezTo>
                <a:cubicBezTo>
                  <a:pt x="10135" y="3864"/>
                  <a:pt x="11243" y="3579"/>
                  <a:pt x="12225" y="3136"/>
                </a:cubicBezTo>
                <a:cubicBezTo>
                  <a:pt x="12922" y="2819"/>
                  <a:pt x="13555" y="2471"/>
                  <a:pt x="14062" y="1996"/>
                </a:cubicBezTo>
                <a:cubicBezTo>
                  <a:pt x="12953" y="1394"/>
                  <a:pt x="11750" y="919"/>
                  <a:pt x="11370" y="729"/>
                </a:cubicBezTo>
                <a:cubicBezTo>
                  <a:pt x="10927" y="476"/>
                  <a:pt x="10452" y="254"/>
                  <a:pt x="10008" y="1"/>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2"/>
          <p:cNvSpPr/>
          <p:nvPr/>
        </p:nvSpPr>
        <p:spPr>
          <a:xfrm>
            <a:off x="3616788" y="2286480"/>
            <a:ext cx="804116" cy="509075"/>
          </a:xfrm>
          <a:custGeom>
            <a:avLst/>
            <a:gdLst/>
            <a:ahLst/>
            <a:cxnLst/>
            <a:rect l="l" t="t" r="r" b="b"/>
            <a:pathLst>
              <a:path w="25025" h="15843" extrusionOk="0">
                <a:moveTo>
                  <a:pt x="4902" y="1"/>
                </a:moveTo>
                <a:cubicBezTo>
                  <a:pt x="2343" y="1"/>
                  <a:pt x="0" y="2274"/>
                  <a:pt x="1019" y="5043"/>
                </a:cubicBezTo>
                <a:cubicBezTo>
                  <a:pt x="1494" y="6310"/>
                  <a:pt x="2634" y="7418"/>
                  <a:pt x="3743" y="8179"/>
                </a:cubicBezTo>
                <a:cubicBezTo>
                  <a:pt x="8588" y="11440"/>
                  <a:pt x="14383" y="13246"/>
                  <a:pt x="19957" y="14829"/>
                </a:cubicBezTo>
                <a:cubicBezTo>
                  <a:pt x="21066" y="15146"/>
                  <a:pt x="22174" y="15526"/>
                  <a:pt x="23282" y="15842"/>
                </a:cubicBezTo>
                <a:lnTo>
                  <a:pt x="25024" y="11535"/>
                </a:lnTo>
                <a:cubicBezTo>
                  <a:pt x="24327" y="11155"/>
                  <a:pt x="23599" y="10744"/>
                  <a:pt x="22902" y="10364"/>
                </a:cubicBezTo>
                <a:cubicBezTo>
                  <a:pt x="22111" y="9889"/>
                  <a:pt x="21319" y="9382"/>
                  <a:pt x="20495" y="8939"/>
                </a:cubicBezTo>
                <a:cubicBezTo>
                  <a:pt x="15713" y="6215"/>
                  <a:pt x="11628" y="2446"/>
                  <a:pt x="6529" y="325"/>
                </a:cubicBezTo>
                <a:cubicBezTo>
                  <a:pt x="5997" y="103"/>
                  <a:pt x="5445" y="1"/>
                  <a:pt x="49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2"/>
          <p:cNvSpPr/>
          <p:nvPr/>
        </p:nvSpPr>
        <p:spPr>
          <a:xfrm>
            <a:off x="4179685" y="2693084"/>
            <a:ext cx="463029" cy="168599"/>
          </a:xfrm>
          <a:custGeom>
            <a:avLst/>
            <a:gdLst/>
            <a:ahLst/>
            <a:cxnLst/>
            <a:rect l="l" t="t" r="r" b="b"/>
            <a:pathLst>
              <a:path w="14410" h="5247" extrusionOk="0">
                <a:moveTo>
                  <a:pt x="2585" y="1"/>
                </a:moveTo>
                <a:cubicBezTo>
                  <a:pt x="2218" y="1"/>
                  <a:pt x="1854" y="67"/>
                  <a:pt x="1489" y="243"/>
                </a:cubicBezTo>
                <a:cubicBezTo>
                  <a:pt x="1204" y="370"/>
                  <a:pt x="982" y="560"/>
                  <a:pt x="729" y="782"/>
                </a:cubicBezTo>
                <a:cubicBezTo>
                  <a:pt x="539" y="940"/>
                  <a:pt x="381" y="1098"/>
                  <a:pt x="254" y="1320"/>
                </a:cubicBezTo>
                <a:cubicBezTo>
                  <a:pt x="1" y="1732"/>
                  <a:pt x="191" y="2143"/>
                  <a:pt x="381" y="2555"/>
                </a:cubicBezTo>
                <a:cubicBezTo>
                  <a:pt x="666" y="3188"/>
                  <a:pt x="1046" y="3758"/>
                  <a:pt x="1394" y="4360"/>
                </a:cubicBezTo>
                <a:cubicBezTo>
                  <a:pt x="1552" y="4645"/>
                  <a:pt x="1742" y="4962"/>
                  <a:pt x="2059" y="5120"/>
                </a:cubicBezTo>
                <a:cubicBezTo>
                  <a:pt x="2312" y="5247"/>
                  <a:pt x="2629" y="5247"/>
                  <a:pt x="2914" y="5247"/>
                </a:cubicBezTo>
                <a:lnTo>
                  <a:pt x="4498" y="5247"/>
                </a:lnTo>
                <a:cubicBezTo>
                  <a:pt x="5226" y="5247"/>
                  <a:pt x="5954" y="5247"/>
                  <a:pt x="6683" y="5184"/>
                </a:cubicBezTo>
                <a:cubicBezTo>
                  <a:pt x="7126" y="5120"/>
                  <a:pt x="7601" y="5057"/>
                  <a:pt x="8045" y="4962"/>
                </a:cubicBezTo>
                <a:cubicBezTo>
                  <a:pt x="9058" y="4804"/>
                  <a:pt x="10198" y="4709"/>
                  <a:pt x="11275" y="4455"/>
                </a:cubicBezTo>
                <a:cubicBezTo>
                  <a:pt x="12098" y="4265"/>
                  <a:pt x="12858" y="3980"/>
                  <a:pt x="13492" y="3505"/>
                </a:cubicBezTo>
                <a:cubicBezTo>
                  <a:pt x="13840" y="3252"/>
                  <a:pt x="14410" y="2745"/>
                  <a:pt x="14347" y="2238"/>
                </a:cubicBezTo>
                <a:cubicBezTo>
                  <a:pt x="14315" y="1858"/>
                  <a:pt x="13808" y="1352"/>
                  <a:pt x="13492" y="1162"/>
                </a:cubicBezTo>
                <a:cubicBezTo>
                  <a:pt x="13112" y="908"/>
                  <a:pt x="12589" y="837"/>
                  <a:pt x="12051" y="837"/>
                </a:cubicBezTo>
                <a:cubicBezTo>
                  <a:pt x="11512" y="837"/>
                  <a:pt x="10958" y="908"/>
                  <a:pt x="10515" y="940"/>
                </a:cubicBezTo>
                <a:cubicBezTo>
                  <a:pt x="9844" y="960"/>
                  <a:pt x="9161" y="1004"/>
                  <a:pt x="8481" y="1004"/>
                </a:cubicBezTo>
                <a:cubicBezTo>
                  <a:pt x="8070" y="1004"/>
                  <a:pt x="7659" y="988"/>
                  <a:pt x="7253" y="940"/>
                </a:cubicBezTo>
                <a:cubicBezTo>
                  <a:pt x="6239" y="845"/>
                  <a:pt x="5258" y="560"/>
                  <a:pt x="4276" y="307"/>
                </a:cubicBezTo>
                <a:cubicBezTo>
                  <a:pt x="3703" y="154"/>
                  <a:pt x="3142" y="1"/>
                  <a:pt x="2585"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2"/>
          <p:cNvSpPr/>
          <p:nvPr/>
        </p:nvSpPr>
        <p:spPr>
          <a:xfrm>
            <a:off x="4113556" y="2687686"/>
            <a:ext cx="305291" cy="190385"/>
          </a:xfrm>
          <a:custGeom>
            <a:avLst/>
            <a:gdLst/>
            <a:ahLst/>
            <a:cxnLst/>
            <a:rect l="l" t="t" r="r" b="b"/>
            <a:pathLst>
              <a:path w="9501" h="5925" extrusionOk="0">
                <a:moveTo>
                  <a:pt x="4557" y="1"/>
                </a:moveTo>
                <a:cubicBezTo>
                  <a:pt x="3862" y="1"/>
                  <a:pt x="3179" y="143"/>
                  <a:pt x="2502" y="411"/>
                </a:cubicBezTo>
                <a:cubicBezTo>
                  <a:pt x="2344" y="475"/>
                  <a:pt x="2185" y="538"/>
                  <a:pt x="2027" y="633"/>
                </a:cubicBezTo>
                <a:cubicBezTo>
                  <a:pt x="0" y="1931"/>
                  <a:pt x="1330" y="4465"/>
                  <a:pt x="3009" y="5352"/>
                </a:cubicBezTo>
                <a:cubicBezTo>
                  <a:pt x="3721" y="5708"/>
                  <a:pt x="4516" y="5925"/>
                  <a:pt x="5317" y="5925"/>
                </a:cubicBezTo>
                <a:cubicBezTo>
                  <a:pt x="5371" y="5925"/>
                  <a:pt x="5425" y="5924"/>
                  <a:pt x="5479" y="5922"/>
                </a:cubicBezTo>
                <a:cubicBezTo>
                  <a:pt x="6176" y="5890"/>
                  <a:pt x="6619" y="5795"/>
                  <a:pt x="7316" y="5732"/>
                </a:cubicBezTo>
                <a:cubicBezTo>
                  <a:pt x="8139" y="5637"/>
                  <a:pt x="8551" y="5415"/>
                  <a:pt x="9501" y="5225"/>
                </a:cubicBezTo>
                <a:cubicBezTo>
                  <a:pt x="8551" y="5162"/>
                  <a:pt x="7347" y="4940"/>
                  <a:pt x="6714" y="4243"/>
                </a:cubicBezTo>
                <a:cubicBezTo>
                  <a:pt x="6207" y="3705"/>
                  <a:pt x="6017" y="3008"/>
                  <a:pt x="6017" y="2280"/>
                </a:cubicBezTo>
                <a:cubicBezTo>
                  <a:pt x="6017" y="1583"/>
                  <a:pt x="6587" y="1013"/>
                  <a:pt x="7221" y="696"/>
                </a:cubicBezTo>
                <a:cubicBezTo>
                  <a:pt x="6307" y="222"/>
                  <a:pt x="5423" y="1"/>
                  <a:pt x="455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2"/>
          <p:cNvSpPr/>
          <p:nvPr/>
        </p:nvSpPr>
        <p:spPr>
          <a:xfrm>
            <a:off x="5502580" y="2443415"/>
            <a:ext cx="201503" cy="289032"/>
          </a:xfrm>
          <a:custGeom>
            <a:avLst/>
            <a:gdLst/>
            <a:ahLst/>
            <a:cxnLst/>
            <a:rect l="l" t="t" r="r" b="b"/>
            <a:pathLst>
              <a:path w="6271" h="8995" extrusionOk="0">
                <a:moveTo>
                  <a:pt x="0" y="1"/>
                </a:moveTo>
                <a:lnTo>
                  <a:pt x="0" y="7316"/>
                </a:lnTo>
                <a:cubicBezTo>
                  <a:pt x="0" y="8235"/>
                  <a:pt x="729" y="8995"/>
                  <a:pt x="1679" y="8995"/>
                </a:cubicBezTo>
                <a:lnTo>
                  <a:pt x="4592" y="8995"/>
                </a:lnTo>
                <a:cubicBezTo>
                  <a:pt x="5511" y="8995"/>
                  <a:pt x="6271" y="8235"/>
                  <a:pt x="6271" y="7316"/>
                </a:cubicBezTo>
                <a:lnTo>
                  <a:pt x="6271"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2"/>
          <p:cNvSpPr/>
          <p:nvPr/>
        </p:nvSpPr>
        <p:spPr>
          <a:xfrm>
            <a:off x="5629793" y="2508547"/>
            <a:ext cx="175058" cy="178110"/>
          </a:xfrm>
          <a:custGeom>
            <a:avLst/>
            <a:gdLst/>
            <a:ahLst/>
            <a:cxnLst/>
            <a:rect l="l" t="t" r="r" b="b"/>
            <a:pathLst>
              <a:path w="5448" h="5543" extrusionOk="0">
                <a:moveTo>
                  <a:pt x="2724" y="1014"/>
                </a:moveTo>
                <a:cubicBezTo>
                  <a:pt x="3705" y="1014"/>
                  <a:pt x="4497" y="1806"/>
                  <a:pt x="4497" y="2788"/>
                </a:cubicBezTo>
                <a:cubicBezTo>
                  <a:pt x="4497" y="3769"/>
                  <a:pt x="3705" y="4561"/>
                  <a:pt x="2724" y="4561"/>
                </a:cubicBezTo>
                <a:cubicBezTo>
                  <a:pt x="1773" y="4561"/>
                  <a:pt x="982" y="3769"/>
                  <a:pt x="982" y="2788"/>
                </a:cubicBezTo>
                <a:cubicBezTo>
                  <a:pt x="982" y="1806"/>
                  <a:pt x="1773" y="1014"/>
                  <a:pt x="2724" y="1014"/>
                </a:cubicBezTo>
                <a:close/>
                <a:moveTo>
                  <a:pt x="2724" y="1"/>
                </a:moveTo>
                <a:cubicBezTo>
                  <a:pt x="1235" y="1"/>
                  <a:pt x="0" y="1236"/>
                  <a:pt x="0" y="2788"/>
                </a:cubicBezTo>
                <a:cubicBezTo>
                  <a:pt x="0" y="4308"/>
                  <a:pt x="1235" y="5543"/>
                  <a:pt x="2724" y="5543"/>
                </a:cubicBezTo>
                <a:cubicBezTo>
                  <a:pt x="4244" y="5543"/>
                  <a:pt x="5447" y="4308"/>
                  <a:pt x="5447" y="2788"/>
                </a:cubicBezTo>
                <a:cubicBezTo>
                  <a:pt x="5447" y="1236"/>
                  <a:pt x="4244" y="1"/>
                  <a:pt x="272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2"/>
          <p:cNvSpPr/>
          <p:nvPr/>
        </p:nvSpPr>
        <p:spPr>
          <a:xfrm>
            <a:off x="5521924" y="2460734"/>
            <a:ext cx="21400" cy="161819"/>
          </a:xfrm>
          <a:custGeom>
            <a:avLst/>
            <a:gdLst/>
            <a:ahLst/>
            <a:cxnLst/>
            <a:rect l="l" t="t" r="r" b="b"/>
            <a:pathLst>
              <a:path w="666" h="5036" extrusionOk="0">
                <a:moveTo>
                  <a:pt x="317" y="0"/>
                </a:moveTo>
                <a:cubicBezTo>
                  <a:pt x="127" y="0"/>
                  <a:pt x="0" y="159"/>
                  <a:pt x="0" y="317"/>
                </a:cubicBezTo>
                <a:lnTo>
                  <a:pt x="0" y="4687"/>
                </a:lnTo>
                <a:cubicBezTo>
                  <a:pt x="0" y="4877"/>
                  <a:pt x="127" y="5036"/>
                  <a:pt x="317" y="5036"/>
                </a:cubicBezTo>
                <a:cubicBezTo>
                  <a:pt x="507" y="5036"/>
                  <a:pt x="665" y="4877"/>
                  <a:pt x="665" y="4687"/>
                </a:cubicBezTo>
                <a:lnTo>
                  <a:pt x="665" y="317"/>
                </a:lnTo>
                <a:cubicBezTo>
                  <a:pt x="665" y="159"/>
                  <a:pt x="507" y="0"/>
                  <a:pt x="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2"/>
          <p:cNvSpPr/>
          <p:nvPr/>
        </p:nvSpPr>
        <p:spPr>
          <a:xfrm>
            <a:off x="5606368" y="2443415"/>
            <a:ext cx="97715" cy="289032"/>
          </a:xfrm>
          <a:custGeom>
            <a:avLst/>
            <a:gdLst/>
            <a:ahLst/>
            <a:cxnLst/>
            <a:rect l="l" t="t" r="r" b="b"/>
            <a:pathLst>
              <a:path w="3041" h="8995" extrusionOk="0">
                <a:moveTo>
                  <a:pt x="1584" y="1"/>
                </a:moveTo>
                <a:lnTo>
                  <a:pt x="1584" y="7411"/>
                </a:lnTo>
                <a:cubicBezTo>
                  <a:pt x="1584" y="8298"/>
                  <a:pt x="856" y="8995"/>
                  <a:pt x="1" y="8995"/>
                </a:cubicBezTo>
                <a:lnTo>
                  <a:pt x="1457" y="8995"/>
                </a:lnTo>
                <a:cubicBezTo>
                  <a:pt x="2312" y="8995"/>
                  <a:pt x="3041" y="8267"/>
                  <a:pt x="3041" y="7411"/>
                </a:cubicBezTo>
                <a:lnTo>
                  <a:pt x="3041" y="1"/>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2"/>
          <p:cNvSpPr txBox="1"/>
          <p:nvPr/>
        </p:nvSpPr>
        <p:spPr>
          <a:xfrm>
            <a:off x="1302813" y="3338000"/>
            <a:ext cx="66330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400">
                <a:latin typeface="Fira Sans"/>
                <a:ea typeface="Fira Sans"/>
                <a:cs typeface="Fira Sans"/>
                <a:sym typeface="Fira Sans"/>
              </a:rPr>
              <a:t>Thank you for your time</a:t>
            </a:r>
            <a:endParaRPr sz="4400">
              <a:latin typeface="Fira Sans"/>
              <a:ea typeface="Fira Sans"/>
              <a:cs typeface="Fira Sans"/>
              <a:sym typeface="Fir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grpSp>
        <p:nvGrpSpPr>
          <p:cNvPr id="444" name="Google Shape;444;p15"/>
          <p:cNvGrpSpPr/>
          <p:nvPr/>
        </p:nvGrpSpPr>
        <p:grpSpPr>
          <a:xfrm>
            <a:off x="4328406" y="539949"/>
            <a:ext cx="3056198" cy="4063618"/>
            <a:chOff x="3049525" y="1569750"/>
            <a:chExt cx="1724425" cy="2292850"/>
          </a:xfrm>
        </p:grpSpPr>
        <p:sp>
          <p:nvSpPr>
            <p:cNvPr id="445" name="Google Shape;445;p15"/>
            <p:cNvSpPr/>
            <p:nvPr/>
          </p:nvSpPr>
          <p:spPr>
            <a:xfrm>
              <a:off x="3628275" y="1569750"/>
              <a:ext cx="809975" cy="441800"/>
            </a:xfrm>
            <a:custGeom>
              <a:avLst/>
              <a:gdLst/>
              <a:ahLst/>
              <a:cxnLst/>
              <a:rect l="l" t="t" r="r" b="b"/>
              <a:pathLst>
                <a:path w="32399" h="17672" extrusionOk="0">
                  <a:moveTo>
                    <a:pt x="1" y="0"/>
                  </a:moveTo>
                  <a:lnTo>
                    <a:pt x="1" y="5985"/>
                  </a:lnTo>
                  <a:cubicBezTo>
                    <a:pt x="10990" y="5985"/>
                    <a:pt x="20966" y="10451"/>
                    <a:pt x="28186" y="17671"/>
                  </a:cubicBezTo>
                  <a:lnTo>
                    <a:pt x="32398" y="13459"/>
                  </a:lnTo>
                  <a:cubicBezTo>
                    <a:pt x="24101" y="5162"/>
                    <a:pt x="12637" y="0"/>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5"/>
            <p:cNvSpPr/>
            <p:nvPr/>
          </p:nvSpPr>
          <p:spPr>
            <a:xfrm>
              <a:off x="3049525" y="2137400"/>
              <a:ext cx="1157550" cy="1157525"/>
            </a:xfrm>
            <a:custGeom>
              <a:avLst/>
              <a:gdLst/>
              <a:ahLst/>
              <a:cxnLst/>
              <a:rect l="l" t="t" r="r" b="b"/>
              <a:pathLst>
                <a:path w="46302" h="46301" extrusionOk="0">
                  <a:moveTo>
                    <a:pt x="23151" y="1"/>
                  </a:moveTo>
                  <a:cubicBezTo>
                    <a:pt x="10357" y="1"/>
                    <a:pt x="1" y="10356"/>
                    <a:pt x="1" y="23151"/>
                  </a:cubicBezTo>
                  <a:cubicBezTo>
                    <a:pt x="1" y="35945"/>
                    <a:pt x="10357" y="46301"/>
                    <a:pt x="23151" y="46301"/>
                  </a:cubicBezTo>
                  <a:cubicBezTo>
                    <a:pt x="35945" y="46301"/>
                    <a:pt x="46301" y="35945"/>
                    <a:pt x="46301" y="23151"/>
                  </a:cubicBezTo>
                  <a:cubicBezTo>
                    <a:pt x="46301" y="10356"/>
                    <a:pt x="35945" y="1"/>
                    <a:pt x="231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5"/>
            <p:cNvSpPr/>
            <p:nvPr/>
          </p:nvSpPr>
          <p:spPr>
            <a:xfrm>
              <a:off x="3078025" y="2215575"/>
              <a:ext cx="1099750" cy="1001175"/>
            </a:xfrm>
            <a:custGeom>
              <a:avLst/>
              <a:gdLst/>
              <a:ahLst/>
              <a:cxnLst/>
              <a:rect l="l" t="t" r="r" b="b"/>
              <a:pathLst>
                <a:path w="43990" h="40047" extrusionOk="0">
                  <a:moveTo>
                    <a:pt x="21995" y="1"/>
                  </a:moveTo>
                  <a:cubicBezTo>
                    <a:pt x="16865" y="1"/>
                    <a:pt x="11734" y="1957"/>
                    <a:pt x="7823" y="5868"/>
                  </a:cubicBezTo>
                  <a:cubicBezTo>
                    <a:pt x="1" y="13690"/>
                    <a:pt x="1" y="26357"/>
                    <a:pt x="7823" y="34180"/>
                  </a:cubicBezTo>
                  <a:cubicBezTo>
                    <a:pt x="11734" y="38091"/>
                    <a:pt x="16865" y="40046"/>
                    <a:pt x="21995" y="40046"/>
                  </a:cubicBezTo>
                  <a:cubicBezTo>
                    <a:pt x="27126" y="40046"/>
                    <a:pt x="32256" y="38091"/>
                    <a:pt x="36167" y="34180"/>
                  </a:cubicBezTo>
                  <a:cubicBezTo>
                    <a:pt x="43989" y="26357"/>
                    <a:pt x="43989" y="13690"/>
                    <a:pt x="36167" y="5868"/>
                  </a:cubicBezTo>
                  <a:cubicBezTo>
                    <a:pt x="32256" y="1957"/>
                    <a:pt x="27126" y="1"/>
                    <a:pt x="219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5"/>
            <p:cNvSpPr/>
            <p:nvPr/>
          </p:nvSpPr>
          <p:spPr>
            <a:xfrm>
              <a:off x="4361425" y="2372550"/>
              <a:ext cx="47525" cy="47525"/>
            </a:xfrm>
            <a:custGeom>
              <a:avLst/>
              <a:gdLst/>
              <a:ahLst/>
              <a:cxnLst/>
              <a:rect l="l" t="t" r="r" b="b"/>
              <a:pathLst>
                <a:path w="1901" h="1901" extrusionOk="0">
                  <a:moveTo>
                    <a:pt x="951" y="460"/>
                  </a:moveTo>
                  <a:cubicBezTo>
                    <a:pt x="1077" y="460"/>
                    <a:pt x="1204" y="507"/>
                    <a:pt x="1299" y="602"/>
                  </a:cubicBezTo>
                  <a:cubicBezTo>
                    <a:pt x="1394" y="697"/>
                    <a:pt x="1426" y="824"/>
                    <a:pt x="1426" y="950"/>
                  </a:cubicBezTo>
                  <a:cubicBezTo>
                    <a:pt x="1426" y="1077"/>
                    <a:pt x="1394" y="1204"/>
                    <a:pt x="1299" y="1299"/>
                  </a:cubicBezTo>
                  <a:cubicBezTo>
                    <a:pt x="1204" y="1394"/>
                    <a:pt x="1077" y="1441"/>
                    <a:pt x="951" y="1441"/>
                  </a:cubicBezTo>
                  <a:cubicBezTo>
                    <a:pt x="824" y="1441"/>
                    <a:pt x="697" y="1394"/>
                    <a:pt x="602" y="1299"/>
                  </a:cubicBezTo>
                  <a:cubicBezTo>
                    <a:pt x="507" y="1204"/>
                    <a:pt x="444" y="1077"/>
                    <a:pt x="444" y="950"/>
                  </a:cubicBezTo>
                  <a:cubicBezTo>
                    <a:pt x="444" y="824"/>
                    <a:pt x="507" y="697"/>
                    <a:pt x="602" y="602"/>
                  </a:cubicBezTo>
                  <a:cubicBezTo>
                    <a:pt x="697" y="507"/>
                    <a:pt x="824" y="460"/>
                    <a:pt x="951" y="460"/>
                  </a:cubicBezTo>
                  <a:close/>
                  <a:moveTo>
                    <a:pt x="939" y="0"/>
                  </a:moveTo>
                  <a:cubicBezTo>
                    <a:pt x="697" y="0"/>
                    <a:pt x="460" y="95"/>
                    <a:pt x="286" y="285"/>
                  </a:cubicBezTo>
                  <a:cubicBezTo>
                    <a:pt x="96" y="475"/>
                    <a:pt x="1" y="697"/>
                    <a:pt x="1" y="950"/>
                  </a:cubicBezTo>
                  <a:cubicBezTo>
                    <a:pt x="1" y="1204"/>
                    <a:pt x="96" y="1457"/>
                    <a:pt x="286" y="1615"/>
                  </a:cubicBezTo>
                  <a:cubicBezTo>
                    <a:pt x="476" y="1805"/>
                    <a:pt x="697" y="1900"/>
                    <a:pt x="951" y="1900"/>
                  </a:cubicBezTo>
                  <a:cubicBezTo>
                    <a:pt x="1172" y="1900"/>
                    <a:pt x="1426" y="1805"/>
                    <a:pt x="1616" y="1615"/>
                  </a:cubicBezTo>
                  <a:cubicBezTo>
                    <a:pt x="1806" y="1457"/>
                    <a:pt x="1901" y="1204"/>
                    <a:pt x="1901" y="950"/>
                  </a:cubicBezTo>
                  <a:cubicBezTo>
                    <a:pt x="1901" y="697"/>
                    <a:pt x="1806" y="475"/>
                    <a:pt x="1616" y="285"/>
                  </a:cubicBezTo>
                  <a:cubicBezTo>
                    <a:pt x="1426" y="95"/>
                    <a:pt x="1180" y="0"/>
                    <a:pt x="93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5"/>
            <p:cNvSpPr/>
            <p:nvPr/>
          </p:nvSpPr>
          <p:spPr>
            <a:xfrm>
              <a:off x="4247425" y="2319500"/>
              <a:ext cx="213775" cy="213800"/>
            </a:xfrm>
            <a:custGeom>
              <a:avLst/>
              <a:gdLst/>
              <a:ahLst/>
              <a:cxnLst/>
              <a:rect l="l" t="t" r="r" b="b"/>
              <a:pathLst>
                <a:path w="8551" h="8552" extrusionOk="0">
                  <a:moveTo>
                    <a:pt x="2424" y="2314"/>
                  </a:moveTo>
                  <a:cubicBezTo>
                    <a:pt x="2693" y="2314"/>
                    <a:pt x="2927" y="2373"/>
                    <a:pt x="3104" y="2439"/>
                  </a:cubicBezTo>
                  <a:cubicBezTo>
                    <a:pt x="2724" y="2787"/>
                    <a:pt x="2407" y="3167"/>
                    <a:pt x="2090" y="3579"/>
                  </a:cubicBezTo>
                  <a:cubicBezTo>
                    <a:pt x="1679" y="3326"/>
                    <a:pt x="1109" y="3262"/>
                    <a:pt x="697" y="3262"/>
                  </a:cubicBezTo>
                  <a:cubicBezTo>
                    <a:pt x="1296" y="2519"/>
                    <a:pt x="1921" y="2314"/>
                    <a:pt x="2424" y="2314"/>
                  </a:cubicBezTo>
                  <a:close/>
                  <a:moveTo>
                    <a:pt x="8076" y="476"/>
                  </a:moveTo>
                  <a:cubicBezTo>
                    <a:pt x="7981" y="1331"/>
                    <a:pt x="7506" y="3832"/>
                    <a:pt x="5004" y="5859"/>
                  </a:cubicBezTo>
                  <a:lnTo>
                    <a:pt x="4972" y="5891"/>
                  </a:lnTo>
                  <a:cubicBezTo>
                    <a:pt x="4592" y="6176"/>
                    <a:pt x="4212" y="6461"/>
                    <a:pt x="3769" y="6714"/>
                  </a:cubicBezTo>
                  <a:lnTo>
                    <a:pt x="1869" y="4814"/>
                  </a:lnTo>
                  <a:cubicBezTo>
                    <a:pt x="3990" y="1204"/>
                    <a:pt x="7252" y="602"/>
                    <a:pt x="8076" y="476"/>
                  </a:cubicBezTo>
                  <a:close/>
                  <a:moveTo>
                    <a:pt x="1837" y="5416"/>
                  </a:moveTo>
                  <a:lnTo>
                    <a:pt x="3135" y="6714"/>
                  </a:lnTo>
                  <a:lnTo>
                    <a:pt x="2565" y="6999"/>
                  </a:lnTo>
                  <a:lnTo>
                    <a:pt x="1584" y="6018"/>
                  </a:lnTo>
                  <a:lnTo>
                    <a:pt x="1837" y="5416"/>
                  </a:lnTo>
                  <a:close/>
                  <a:moveTo>
                    <a:pt x="6112" y="5479"/>
                  </a:moveTo>
                  <a:cubicBezTo>
                    <a:pt x="6271" y="5954"/>
                    <a:pt x="6429" y="6936"/>
                    <a:pt x="5289" y="7854"/>
                  </a:cubicBezTo>
                  <a:cubicBezTo>
                    <a:pt x="5289" y="7443"/>
                    <a:pt x="5226" y="6873"/>
                    <a:pt x="4972" y="6461"/>
                  </a:cubicBezTo>
                  <a:cubicBezTo>
                    <a:pt x="5067" y="6398"/>
                    <a:pt x="5131" y="6334"/>
                    <a:pt x="5226" y="6271"/>
                  </a:cubicBezTo>
                  <a:cubicBezTo>
                    <a:pt x="5257" y="6239"/>
                    <a:pt x="5289" y="6208"/>
                    <a:pt x="5321" y="6176"/>
                  </a:cubicBezTo>
                  <a:cubicBezTo>
                    <a:pt x="5384" y="6144"/>
                    <a:pt x="5447" y="6081"/>
                    <a:pt x="5511" y="6049"/>
                  </a:cubicBezTo>
                  <a:cubicBezTo>
                    <a:pt x="5732" y="5859"/>
                    <a:pt x="5922" y="5669"/>
                    <a:pt x="6112" y="5479"/>
                  </a:cubicBezTo>
                  <a:close/>
                  <a:moveTo>
                    <a:pt x="8329" y="0"/>
                  </a:moveTo>
                  <a:cubicBezTo>
                    <a:pt x="8297" y="0"/>
                    <a:pt x="7221" y="32"/>
                    <a:pt x="5827" y="634"/>
                  </a:cubicBezTo>
                  <a:cubicBezTo>
                    <a:pt x="4972" y="982"/>
                    <a:pt x="4212" y="1489"/>
                    <a:pt x="3484" y="2122"/>
                  </a:cubicBezTo>
                  <a:cubicBezTo>
                    <a:pt x="3207" y="1972"/>
                    <a:pt x="2829" y="1856"/>
                    <a:pt x="2404" y="1856"/>
                  </a:cubicBezTo>
                  <a:cubicBezTo>
                    <a:pt x="1662" y="1856"/>
                    <a:pt x="777" y="2210"/>
                    <a:pt x="32" y="3357"/>
                  </a:cubicBezTo>
                  <a:cubicBezTo>
                    <a:pt x="32" y="3421"/>
                    <a:pt x="0" y="3452"/>
                    <a:pt x="0" y="3484"/>
                  </a:cubicBezTo>
                  <a:cubicBezTo>
                    <a:pt x="0" y="3547"/>
                    <a:pt x="32" y="3579"/>
                    <a:pt x="32" y="3611"/>
                  </a:cubicBezTo>
                  <a:cubicBezTo>
                    <a:pt x="84" y="3662"/>
                    <a:pt x="135" y="3714"/>
                    <a:pt x="204" y="3714"/>
                  </a:cubicBezTo>
                  <a:cubicBezTo>
                    <a:pt x="220" y="3714"/>
                    <a:pt x="236" y="3712"/>
                    <a:pt x="254" y="3706"/>
                  </a:cubicBezTo>
                  <a:cubicBezTo>
                    <a:pt x="333" y="3698"/>
                    <a:pt x="446" y="3692"/>
                    <a:pt x="577" y="3692"/>
                  </a:cubicBezTo>
                  <a:cubicBezTo>
                    <a:pt x="970" y="3692"/>
                    <a:pt x="1528" y="3745"/>
                    <a:pt x="1837" y="3959"/>
                  </a:cubicBezTo>
                  <a:cubicBezTo>
                    <a:pt x="1679" y="4212"/>
                    <a:pt x="1520" y="4466"/>
                    <a:pt x="1394" y="4719"/>
                  </a:cubicBezTo>
                  <a:cubicBezTo>
                    <a:pt x="1362" y="4751"/>
                    <a:pt x="1362" y="4782"/>
                    <a:pt x="1362" y="4846"/>
                  </a:cubicBezTo>
                  <a:cubicBezTo>
                    <a:pt x="1362" y="4909"/>
                    <a:pt x="1362" y="4941"/>
                    <a:pt x="1425" y="5004"/>
                  </a:cubicBezTo>
                  <a:lnTo>
                    <a:pt x="1489" y="5068"/>
                  </a:lnTo>
                  <a:lnTo>
                    <a:pt x="1109" y="5954"/>
                  </a:lnTo>
                  <a:cubicBezTo>
                    <a:pt x="1109" y="5986"/>
                    <a:pt x="1077" y="6018"/>
                    <a:pt x="1077" y="6049"/>
                  </a:cubicBezTo>
                  <a:cubicBezTo>
                    <a:pt x="1077" y="6113"/>
                    <a:pt x="1109" y="6176"/>
                    <a:pt x="1140" y="6208"/>
                  </a:cubicBezTo>
                  <a:lnTo>
                    <a:pt x="2344" y="7411"/>
                  </a:lnTo>
                  <a:cubicBezTo>
                    <a:pt x="2390" y="7457"/>
                    <a:pt x="2453" y="7487"/>
                    <a:pt x="2521" y="7487"/>
                  </a:cubicBezTo>
                  <a:cubicBezTo>
                    <a:pt x="2546" y="7487"/>
                    <a:pt x="2572" y="7483"/>
                    <a:pt x="2597" y="7474"/>
                  </a:cubicBezTo>
                  <a:lnTo>
                    <a:pt x="3484" y="7063"/>
                  </a:lnTo>
                  <a:lnTo>
                    <a:pt x="3579" y="7158"/>
                  </a:lnTo>
                  <a:cubicBezTo>
                    <a:pt x="3616" y="7195"/>
                    <a:pt x="3675" y="7210"/>
                    <a:pt x="3730" y="7210"/>
                  </a:cubicBezTo>
                  <a:cubicBezTo>
                    <a:pt x="3769" y="7210"/>
                    <a:pt x="3806" y="7202"/>
                    <a:pt x="3832" y="7189"/>
                  </a:cubicBezTo>
                  <a:cubicBezTo>
                    <a:pt x="4085" y="7031"/>
                    <a:pt x="4339" y="6873"/>
                    <a:pt x="4592" y="6714"/>
                  </a:cubicBezTo>
                  <a:cubicBezTo>
                    <a:pt x="4877" y="7158"/>
                    <a:pt x="4846" y="7981"/>
                    <a:pt x="4814" y="8298"/>
                  </a:cubicBezTo>
                  <a:cubicBezTo>
                    <a:pt x="4814" y="8361"/>
                    <a:pt x="4846" y="8456"/>
                    <a:pt x="4941" y="8519"/>
                  </a:cubicBezTo>
                  <a:cubicBezTo>
                    <a:pt x="4972" y="8519"/>
                    <a:pt x="5004" y="8551"/>
                    <a:pt x="5036" y="8551"/>
                  </a:cubicBezTo>
                  <a:cubicBezTo>
                    <a:pt x="5099" y="8551"/>
                    <a:pt x="5131" y="8519"/>
                    <a:pt x="5162" y="8519"/>
                  </a:cubicBezTo>
                  <a:cubicBezTo>
                    <a:pt x="6967" y="7348"/>
                    <a:pt x="6809" y="5828"/>
                    <a:pt x="6461" y="5068"/>
                  </a:cubicBezTo>
                  <a:cubicBezTo>
                    <a:pt x="8487" y="2756"/>
                    <a:pt x="8551" y="286"/>
                    <a:pt x="8551" y="254"/>
                  </a:cubicBezTo>
                  <a:cubicBezTo>
                    <a:pt x="8551" y="191"/>
                    <a:pt x="8551" y="127"/>
                    <a:pt x="8487" y="96"/>
                  </a:cubicBezTo>
                  <a:cubicBezTo>
                    <a:pt x="8456" y="32"/>
                    <a:pt x="8392" y="0"/>
                    <a:pt x="832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5"/>
            <p:cNvSpPr/>
            <p:nvPr/>
          </p:nvSpPr>
          <p:spPr>
            <a:xfrm>
              <a:off x="4241875" y="2497625"/>
              <a:ext cx="41975" cy="42000"/>
            </a:xfrm>
            <a:custGeom>
              <a:avLst/>
              <a:gdLst/>
              <a:ahLst/>
              <a:cxnLst/>
              <a:rect l="l" t="t" r="r" b="b"/>
              <a:pathLst>
                <a:path w="1679" h="1680" extrusionOk="0">
                  <a:moveTo>
                    <a:pt x="1457" y="1"/>
                  </a:moveTo>
                  <a:cubicBezTo>
                    <a:pt x="1394" y="1"/>
                    <a:pt x="1331" y="33"/>
                    <a:pt x="1267" y="64"/>
                  </a:cubicBezTo>
                  <a:lnTo>
                    <a:pt x="64" y="1299"/>
                  </a:lnTo>
                  <a:cubicBezTo>
                    <a:pt x="32" y="1331"/>
                    <a:pt x="0" y="1394"/>
                    <a:pt x="0" y="1458"/>
                  </a:cubicBezTo>
                  <a:cubicBezTo>
                    <a:pt x="0" y="1521"/>
                    <a:pt x="32" y="1584"/>
                    <a:pt x="64" y="1616"/>
                  </a:cubicBezTo>
                  <a:cubicBezTo>
                    <a:pt x="95" y="1648"/>
                    <a:pt x="159" y="1679"/>
                    <a:pt x="222" y="1679"/>
                  </a:cubicBezTo>
                  <a:cubicBezTo>
                    <a:pt x="286" y="1679"/>
                    <a:pt x="349" y="1648"/>
                    <a:pt x="381" y="1616"/>
                  </a:cubicBezTo>
                  <a:lnTo>
                    <a:pt x="1616" y="381"/>
                  </a:lnTo>
                  <a:cubicBezTo>
                    <a:pt x="1647" y="349"/>
                    <a:pt x="1679" y="286"/>
                    <a:pt x="1679" y="223"/>
                  </a:cubicBezTo>
                  <a:cubicBezTo>
                    <a:pt x="1679" y="159"/>
                    <a:pt x="1647" y="96"/>
                    <a:pt x="1616" y="64"/>
                  </a:cubicBezTo>
                  <a:cubicBezTo>
                    <a:pt x="1552" y="33"/>
                    <a:pt x="1521" y="1"/>
                    <a:pt x="145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5"/>
            <p:cNvSpPr/>
            <p:nvPr/>
          </p:nvSpPr>
          <p:spPr>
            <a:xfrm>
              <a:off x="4237925" y="2484975"/>
              <a:ext cx="33275" cy="32475"/>
            </a:xfrm>
            <a:custGeom>
              <a:avLst/>
              <a:gdLst/>
              <a:ahLst/>
              <a:cxnLst/>
              <a:rect l="l" t="t" r="r" b="b"/>
              <a:pathLst>
                <a:path w="1331" h="1299" extrusionOk="0">
                  <a:moveTo>
                    <a:pt x="1077" y="0"/>
                  </a:moveTo>
                  <a:cubicBezTo>
                    <a:pt x="1045" y="0"/>
                    <a:pt x="982" y="32"/>
                    <a:pt x="919" y="64"/>
                  </a:cubicBezTo>
                  <a:lnTo>
                    <a:pt x="63" y="919"/>
                  </a:lnTo>
                  <a:cubicBezTo>
                    <a:pt x="32" y="950"/>
                    <a:pt x="0" y="1014"/>
                    <a:pt x="0" y="1077"/>
                  </a:cubicBezTo>
                  <a:cubicBezTo>
                    <a:pt x="0" y="1140"/>
                    <a:pt x="32" y="1204"/>
                    <a:pt x="63" y="1235"/>
                  </a:cubicBezTo>
                  <a:cubicBezTo>
                    <a:pt x="127" y="1267"/>
                    <a:pt x="190" y="1299"/>
                    <a:pt x="253" y="1299"/>
                  </a:cubicBezTo>
                  <a:cubicBezTo>
                    <a:pt x="317" y="1299"/>
                    <a:pt x="348" y="1299"/>
                    <a:pt x="412" y="1235"/>
                  </a:cubicBezTo>
                  <a:lnTo>
                    <a:pt x="1267" y="380"/>
                  </a:lnTo>
                  <a:cubicBezTo>
                    <a:pt x="1299" y="349"/>
                    <a:pt x="1330" y="285"/>
                    <a:pt x="1330" y="222"/>
                  </a:cubicBezTo>
                  <a:cubicBezTo>
                    <a:pt x="1330" y="159"/>
                    <a:pt x="1299" y="95"/>
                    <a:pt x="1267" y="64"/>
                  </a:cubicBezTo>
                  <a:cubicBezTo>
                    <a:pt x="1204" y="32"/>
                    <a:pt x="1172" y="0"/>
                    <a:pt x="107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5"/>
            <p:cNvSpPr/>
            <p:nvPr/>
          </p:nvSpPr>
          <p:spPr>
            <a:xfrm>
              <a:off x="4264050" y="2510300"/>
              <a:ext cx="32475" cy="32500"/>
            </a:xfrm>
            <a:custGeom>
              <a:avLst/>
              <a:gdLst/>
              <a:ahLst/>
              <a:cxnLst/>
              <a:rect l="l" t="t" r="r" b="b"/>
              <a:pathLst>
                <a:path w="1299" h="1300" extrusionOk="0">
                  <a:moveTo>
                    <a:pt x="1077" y="1"/>
                  </a:moveTo>
                  <a:cubicBezTo>
                    <a:pt x="1014" y="1"/>
                    <a:pt x="950" y="32"/>
                    <a:pt x="919" y="64"/>
                  </a:cubicBezTo>
                  <a:lnTo>
                    <a:pt x="64" y="919"/>
                  </a:lnTo>
                  <a:cubicBezTo>
                    <a:pt x="0" y="951"/>
                    <a:pt x="0" y="1014"/>
                    <a:pt x="0" y="1077"/>
                  </a:cubicBezTo>
                  <a:cubicBezTo>
                    <a:pt x="0" y="1141"/>
                    <a:pt x="0" y="1204"/>
                    <a:pt x="64" y="1236"/>
                  </a:cubicBezTo>
                  <a:cubicBezTo>
                    <a:pt x="95" y="1299"/>
                    <a:pt x="159" y="1299"/>
                    <a:pt x="222" y="1299"/>
                  </a:cubicBezTo>
                  <a:cubicBezTo>
                    <a:pt x="285" y="1299"/>
                    <a:pt x="349" y="1267"/>
                    <a:pt x="380" y="1236"/>
                  </a:cubicBezTo>
                  <a:lnTo>
                    <a:pt x="1235" y="381"/>
                  </a:lnTo>
                  <a:cubicBezTo>
                    <a:pt x="1267" y="349"/>
                    <a:pt x="1299" y="286"/>
                    <a:pt x="1299" y="222"/>
                  </a:cubicBezTo>
                  <a:cubicBezTo>
                    <a:pt x="1299" y="159"/>
                    <a:pt x="1267" y="96"/>
                    <a:pt x="1235" y="64"/>
                  </a:cubicBezTo>
                  <a:cubicBezTo>
                    <a:pt x="1172" y="32"/>
                    <a:pt x="1140" y="1"/>
                    <a:pt x="107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5"/>
            <p:cNvSpPr/>
            <p:nvPr/>
          </p:nvSpPr>
          <p:spPr>
            <a:xfrm>
              <a:off x="3842850" y="1928400"/>
              <a:ext cx="207450" cy="159950"/>
            </a:xfrm>
            <a:custGeom>
              <a:avLst/>
              <a:gdLst/>
              <a:ahLst/>
              <a:cxnLst/>
              <a:rect l="l" t="t" r="r" b="b"/>
              <a:pathLst>
                <a:path w="8298" h="6398" extrusionOk="0">
                  <a:moveTo>
                    <a:pt x="159" y="0"/>
                  </a:moveTo>
                  <a:cubicBezTo>
                    <a:pt x="64" y="0"/>
                    <a:pt x="0" y="63"/>
                    <a:pt x="0" y="127"/>
                  </a:cubicBezTo>
                  <a:lnTo>
                    <a:pt x="0" y="6271"/>
                  </a:lnTo>
                  <a:cubicBezTo>
                    <a:pt x="0" y="6334"/>
                    <a:pt x="64" y="6397"/>
                    <a:pt x="159" y="6397"/>
                  </a:cubicBezTo>
                  <a:lnTo>
                    <a:pt x="8139" y="6397"/>
                  </a:lnTo>
                  <a:cubicBezTo>
                    <a:pt x="8234" y="6397"/>
                    <a:pt x="8298" y="6334"/>
                    <a:pt x="8298" y="6271"/>
                  </a:cubicBezTo>
                  <a:cubicBezTo>
                    <a:pt x="8298" y="6175"/>
                    <a:pt x="8234" y="6112"/>
                    <a:pt x="8139" y="6112"/>
                  </a:cubicBezTo>
                  <a:lnTo>
                    <a:pt x="317" y="6112"/>
                  </a:lnTo>
                  <a:lnTo>
                    <a:pt x="317" y="127"/>
                  </a:lnTo>
                  <a:cubicBezTo>
                    <a:pt x="317" y="63"/>
                    <a:pt x="254" y="0"/>
                    <a:pt x="15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5"/>
            <p:cNvSpPr/>
            <p:nvPr/>
          </p:nvSpPr>
          <p:spPr>
            <a:xfrm>
              <a:off x="3863425" y="2004400"/>
              <a:ext cx="37250" cy="64950"/>
            </a:xfrm>
            <a:custGeom>
              <a:avLst/>
              <a:gdLst/>
              <a:ahLst/>
              <a:cxnLst/>
              <a:rect l="l" t="t" r="r" b="b"/>
              <a:pathLst>
                <a:path w="1490" h="2598" extrusionOk="0">
                  <a:moveTo>
                    <a:pt x="1046" y="349"/>
                  </a:moveTo>
                  <a:lnTo>
                    <a:pt x="1046" y="2249"/>
                  </a:lnTo>
                  <a:lnTo>
                    <a:pt x="412" y="2249"/>
                  </a:lnTo>
                  <a:lnTo>
                    <a:pt x="412" y="349"/>
                  </a:lnTo>
                  <a:close/>
                  <a:moveTo>
                    <a:pt x="286" y="0"/>
                  </a:moveTo>
                  <a:cubicBezTo>
                    <a:pt x="127" y="0"/>
                    <a:pt x="1" y="127"/>
                    <a:pt x="1" y="254"/>
                  </a:cubicBezTo>
                  <a:lnTo>
                    <a:pt x="1" y="2344"/>
                  </a:lnTo>
                  <a:cubicBezTo>
                    <a:pt x="1" y="2470"/>
                    <a:pt x="127" y="2597"/>
                    <a:pt x="286" y="2597"/>
                  </a:cubicBezTo>
                  <a:lnTo>
                    <a:pt x="1172" y="2597"/>
                  </a:lnTo>
                  <a:cubicBezTo>
                    <a:pt x="1331" y="2597"/>
                    <a:pt x="1489" y="2470"/>
                    <a:pt x="1489" y="2344"/>
                  </a:cubicBezTo>
                  <a:lnTo>
                    <a:pt x="1489" y="254"/>
                  </a:lnTo>
                  <a:cubicBezTo>
                    <a:pt x="1489" y="127"/>
                    <a:pt x="1331" y="0"/>
                    <a:pt x="11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5"/>
            <p:cNvSpPr/>
            <p:nvPr/>
          </p:nvSpPr>
          <p:spPr>
            <a:xfrm>
              <a:off x="3908550" y="1986175"/>
              <a:ext cx="37250" cy="83175"/>
            </a:xfrm>
            <a:custGeom>
              <a:avLst/>
              <a:gdLst/>
              <a:ahLst/>
              <a:cxnLst/>
              <a:rect l="l" t="t" r="r" b="b"/>
              <a:pathLst>
                <a:path w="1490" h="3327" extrusionOk="0">
                  <a:moveTo>
                    <a:pt x="1046" y="349"/>
                  </a:moveTo>
                  <a:lnTo>
                    <a:pt x="1046" y="2978"/>
                  </a:lnTo>
                  <a:lnTo>
                    <a:pt x="413" y="2978"/>
                  </a:lnTo>
                  <a:lnTo>
                    <a:pt x="413" y="349"/>
                  </a:lnTo>
                  <a:close/>
                  <a:moveTo>
                    <a:pt x="286" y="1"/>
                  </a:moveTo>
                  <a:cubicBezTo>
                    <a:pt x="127" y="1"/>
                    <a:pt x="1" y="96"/>
                    <a:pt x="1" y="254"/>
                  </a:cubicBezTo>
                  <a:lnTo>
                    <a:pt x="1" y="3073"/>
                  </a:lnTo>
                  <a:cubicBezTo>
                    <a:pt x="1" y="3199"/>
                    <a:pt x="127" y="3326"/>
                    <a:pt x="286" y="3326"/>
                  </a:cubicBezTo>
                  <a:lnTo>
                    <a:pt x="1173" y="3326"/>
                  </a:lnTo>
                  <a:cubicBezTo>
                    <a:pt x="1331" y="3326"/>
                    <a:pt x="1489" y="3199"/>
                    <a:pt x="1489" y="3073"/>
                  </a:cubicBezTo>
                  <a:lnTo>
                    <a:pt x="1489" y="254"/>
                  </a:lnTo>
                  <a:cubicBezTo>
                    <a:pt x="1489" y="96"/>
                    <a:pt x="1331" y="1"/>
                    <a:pt x="117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5"/>
            <p:cNvSpPr/>
            <p:nvPr/>
          </p:nvSpPr>
          <p:spPr>
            <a:xfrm>
              <a:off x="3953675" y="1967175"/>
              <a:ext cx="37250" cy="102175"/>
            </a:xfrm>
            <a:custGeom>
              <a:avLst/>
              <a:gdLst/>
              <a:ahLst/>
              <a:cxnLst/>
              <a:rect l="l" t="t" r="r" b="b"/>
              <a:pathLst>
                <a:path w="1490" h="4087" extrusionOk="0">
                  <a:moveTo>
                    <a:pt x="1046" y="349"/>
                  </a:moveTo>
                  <a:lnTo>
                    <a:pt x="1046" y="3738"/>
                  </a:lnTo>
                  <a:lnTo>
                    <a:pt x="413" y="3738"/>
                  </a:lnTo>
                  <a:lnTo>
                    <a:pt x="413" y="349"/>
                  </a:lnTo>
                  <a:close/>
                  <a:moveTo>
                    <a:pt x="286" y="1"/>
                  </a:moveTo>
                  <a:cubicBezTo>
                    <a:pt x="128" y="1"/>
                    <a:pt x="1" y="128"/>
                    <a:pt x="1" y="254"/>
                  </a:cubicBezTo>
                  <a:lnTo>
                    <a:pt x="1" y="3833"/>
                  </a:lnTo>
                  <a:cubicBezTo>
                    <a:pt x="1" y="3959"/>
                    <a:pt x="128" y="4086"/>
                    <a:pt x="286" y="4086"/>
                  </a:cubicBezTo>
                  <a:lnTo>
                    <a:pt x="1173" y="4086"/>
                  </a:lnTo>
                  <a:cubicBezTo>
                    <a:pt x="1331" y="4086"/>
                    <a:pt x="1489" y="3959"/>
                    <a:pt x="1489" y="3833"/>
                  </a:cubicBezTo>
                  <a:lnTo>
                    <a:pt x="1489" y="254"/>
                  </a:lnTo>
                  <a:cubicBezTo>
                    <a:pt x="1489" y="128"/>
                    <a:pt x="1331" y="1"/>
                    <a:pt x="117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5"/>
            <p:cNvSpPr/>
            <p:nvPr/>
          </p:nvSpPr>
          <p:spPr>
            <a:xfrm>
              <a:off x="3998825" y="1948975"/>
              <a:ext cx="37225" cy="120375"/>
            </a:xfrm>
            <a:custGeom>
              <a:avLst/>
              <a:gdLst/>
              <a:ahLst/>
              <a:cxnLst/>
              <a:rect l="l" t="t" r="r" b="b"/>
              <a:pathLst>
                <a:path w="1489" h="4815" extrusionOk="0">
                  <a:moveTo>
                    <a:pt x="1045" y="349"/>
                  </a:moveTo>
                  <a:lnTo>
                    <a:pt x="1045" y="4466"/>
                  </a:lnTo>
                  <a:lnTo>
                    <a:pt x="412" y="4466"/>
                  </a:lnTo>
                  <a:lnTo>
                    <a:pt x="412" y="349"/>
                  </a:lnTo>
                  <a:close/>
                  <a:moveTo>
                    <a:pt x="285" y="0"/>
                  </a:moveTo>
                  <a:cubicBezTo>
                    <a:pt x="127" y="0"/>
                    <a:pt x="0" y="95"/>
                    <a:pt x="0" y="254"/>
                  </a:cubicBezTo>
                  <a:lnTo>
                    <a:pt x="0" y="4561"/>
                  </a:lnTo>
                  <a:cubicBezTo>
                    <a:pt x="0" y="4687"/>
                    <a:pt x="127" y="4814"/>
                    <a:pt x="285" y="4814"/>
                  </a:cubicBezTo>
                  <a:lnTo>
                    <a:pt x="1172" y="4814"/>
                  </a:lnTo>
                  <a:cubicBezTo>
                    <a:pt x="1330" y="4814"/>
                    <a:pt x="1489" y="4687"/>
                    <a:pt x="1489" y="4561"/>
                  </a:cubicBezTo>
                  <a:lnTo>
                    <a:pt x="1489" y="254"/>
                  </a:lnTo>
                  <a:cubicBezTo>
                    <a:pt x="1489" y="95"/>
                    <a:pt x="1330" y="0"/>
                    <a:pt x="11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5"/>
            <p:cNvSpPr/>
            <p:nvPr/>
          </p:nvSpPr>
          <p:spPr>
            <a:xfrm>
              <a:off x="3863425" y="1897500"/>
              <a:ext cx="172625" cy="71300"/>
            </a:xfrm>
            <a:custGeom>
              <a:avLst/>
              <a:gdLst/>
              <a:ahLst/>
              <a:cxnLst/>
              <a:rect l="l" t="t" r="r" b="b"/>
              <a:pathLst>
                <a:path w="6905" h="2852" extrusionOk="0">
                  <a:moveTo>
                    <a:pt x="5606" y="1"/>
                  </a:moveTo>
                  <a:cubicBezTo>
                    <a:pt x="5511" y="1"/>
                    <a:pt x="5416" y="96"/>
                    <a:pt x="5416" y="159"/>
                  </a:cubicBezTo>
                  <a:cubicBezTo>
                    <a:pt x="5416" y="254"/>
                    <a:pt x="5511" y="349"/>
                    <a:pt x="5606" y="349"/>
                  </a:cubicBezTo>
                  <a:lnTo>
                    <a:pt x="6113" y="349"/>
                  </a:lnTo>
                  <a:cubicBezTo>
                    <a:pt x="4466" y="1426"/>
                    <a:pt x="3009" y="1964"/>
                    <a:pt x="2059" y="2218"/>
                  </a:cubicBezTo>
                  <a:cubicBezTo>
                    <a:pt x="919" y="2503"/>
                    <a:pt x="222" y="2503"/>
                    <a:pt x="191" y="2503"/>
                  </a:cubicBezTo>
                  <a:cubicBezTo>
                    <a:pt x="159" y="2503"/>
                    <a:pt x="96" y="2534"/>
                    <a:pt x="64" y="2534"/>
                  </a:cubicBezTo>
                  <a:cubicBezTo>
                    <a:pt x="1" y="2566"/>
                    <a:pt x="1" y="2629"/>
                    <a:pt x="1" y="2661"/>
                  </a:cubicBezTo>
                  <a:cubicBezTo>
                    <a:pt x="1" y="2725"/>
                    <a:pt x="1" y="2756"/>
                    <a:pt x="32" y="2788"/>
                  </a:cubicBezTo>
                  <a:cubicBezTo>
                    <a:pt x="96" y="2820"/>
                    <a:pt x="127" y="2851"/>
                    <a:pt x="191" y="2851"/>
                  </a:cubicBezTo>
                  <a:lnTo>
                    <a:pt x="222" y="2851"/>
                  </a:lnTo>
                  <a:cubicBezTo>
                    <a:pt x="507" y="2851"/>
                    <a:pt x="3104" y="2788"/>
                    <a:pt x="6334" y="634"/>
                  </a:cubicBezTo>
                  <a:lnTo>
                    <a:pt x="6334" y="634"/>
                  </a:lnTo>
                  <a:lnTo>
                    <a:pt x="6208" y="1078"/>
                  </a:lnTo>
                  <a:cubicBezTo>
                    <a:pt x="6208" y="1141"/>
                    <a:pt x="6208" y="1173"/>
                    <a:pt x="6239" y="1236"/>
                  </a:cubicBezTo>
                  <a:cubicBezTo>
                    <a:pt x="6271" y="1268"/>
                    <a:pt x="6334" y="1299"/>
                    <a:pt x="6366" y="1299"/>
                  </a:cubicBezTo>
                  <a:lnTo>
                    <a:pt x="6429" y="1299"/>
                  </a:lnTo>
                  <a:cubicBezTo>
                    <a:pt x="6524" y="1299"/>
                    <a:pt x="6620" y="1236"/>
                    <a:pt x="6620" y="1173"/>
                  </a:cubicBezTo>
                  <a:lnTo>
                    <a:pt x="6905" y="223"/>
                  </a:lnTo>
                  <a:lnTo>
                    <a:pt x="6905" y="191"/>
                  </a:lnTo>
                  <a:cubicBezTo>
                    <a:pt x="6905" y="191"/>
                    <a:pt x="6905" y="159"/>
                    <a:pt x="6905" y="159"/>
                  </a:cubicBezTo>
                  <a:cubicBezTo>
                    <a:pt x="6905" y="159"/>
                    <a:pt x="6873" y="128"/>
                    <a:pt x="6873" y="128"/>
                  </a:cubicBezTo>
                  <a:cubicBezTo>
                    <a:pt x="6873" y="96"/>
                    <a:pt x="6873" y="96"/>
                    <a:pt x="6873" y="96"/>
                  </a:cubicBezTo>
                  <a:cubicBezTo>
                    <a:pt x="6873" y="96"/>
                    <a:pt x="6873" y="96"/>
                    <a:pt x="6841" y="64"/>
                  </a:cubicBezTo>
                  <a:cubicBezTo>
                    <a:pt x="6841" y="64"/>
                    <a:pt x="6841" y="64"/>
                    <a:pt x="6810" y="33"/>
                  </a:cubicBezTo>
                  <a:cubicBezTo>
                    <a:pt x="6778" y="33"/>
                    <a:pt x="6746" y="1"/>
                    <a:pt x="674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5"/>
            <p:cNvSpPr/>
            <p:nvPr/>
          </p:nvSpPr>
          <p:spPr>
            <a:xfrm>
              <a:off x="4222875" y="2990100"/>
              <a:ext cx="40400" cy="15050"/>
            </a:xfrm>
            <a:custGeom>
              <a:avLst/>
              <a:gdLst/>
              <a:ahLst/>
              <a:cxnLst/>
              <a:rect l="l" t="t" r="r" b="b"/>
              <a:pathLst>
                <a:path w="1616" h="602" extrusionOk="0">
                  <a:moveTo>
                    <a:pt x="285" y="0"/>
                  </a:moveTo>
                  <a:cubicBezTo>
                    <a:pt x="127" y="0"/>
                    <a:pt x="0" y="127"/>
                    <a:pt x="0" y="317"/>
                  </a:cubicBezTo>
                  <a:cubicBezTo>
                    <a:pt x="0" y="475"/>
                    <a:pt x="127" y="602"/>
                    <a:pt x="285" y="602"/>
                  </a:cubicBezTo>
                  <a:lnTo>
                    <a:pt x="1331" y="602"/>
                  </a:lnTo>
                  <a:cubicBezTo>
                    <a:pt x="1489" y="602"/>
                    <a:pt x="1616" y="475"/>
                    <a:pt x="1616" y="317"/>
                  </a:cubicBezTo>
                  <a:cubicBezTo>
                    <a:pt x="1616" y="127"/>
                    <a:pt x="1489" y="0"/>
                    <a:pt x="133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5"/>
            <p:cNvSpPr/>
            <p:nvPr/>
          </p:nvSpPr>
          <p:spPr>
            <a:xfrm>
              <a:off x="4224450" y="2945925"/>
              <a:ext cx="38025" cy="26775"/>
            </a:xfrm>
            <a:custGeom>
              <a:avLst/>
              <a:gdLst/>
              <a:ahLst/>
              <a:cxnLst/>
              <a:rect l="l" t="t" r="r" b="b"/>
              <a:pathLst>
                <a:path w="1521" h="1071" extrusionOk="0">
                  <a:moveTo>
                    <a:pt x="318" y="1"/>
                  </a:moveTo>
                  <a:cubicBezTo>
                    <a:pt x="196" y="1"/>
                    <a:pt x="79" y="66"/>
                    <a:pt x="32" y="184"/>
                  </a:cubicBezTo>
                  <a:cubicBezTo>
                    <a:pt x="1" y="247"/>
                    <a:pt x="1" y="310"/>
                    <a:pt x="1" y="405"/>
                  </a:cubicBezTo>
                  <a:cubicBezTo>
                    <a:pt x="32" y="469"/>
                    <a:pt x="96" y="532"/>
                    <a:pt x="159" y="564"/>
                  </a:cubicBezTo>
                  <a:lnTo>
                    <a:pt x="1078" y="1039"/>
                  </a:lnTo>
                  <a:cubicBezTo>
                    <a:pt x="1109" y="1070"/>
                    <a:pt x="1173" y="1070"/>
                    <a:pt x="1204" y="1070"/>
                  </a:cubicBezTo>
                  <a:cubicBezTo>
                    <a:pt x="1331" y="1070"/>
                    <a:pt x="1426" y="1007"/>
                    <a:pt x="1489" y="912"/>
                  </a:cubicBezTo>
                  <a:cubicBezTo>
                    <a:pt x="1521" y="849"/>
                    <a:pt x="1521" y="754"/>
                    <a:pt x="1489" y="690"/>
                  </a:cubicBezTo>
                  <a:cubicBezTo>
                    <a:pt x="1458" y="595"/>
                    <a:pt x="1426" y="532"/>
                    <a:pt x="1331" y="500"/>
                  </a:cubicBezTo>
                  <a:lnTo>
                    <a:pt x="444" y="25"/>
                  </a:lnTo>
                  <a:cubicBezTo>
                    <a:pt x="403" y="9"/>
                    <a:pt x="360" y="1"/>
                    <a:pt x="318"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5"/>
            <p:cNvSpPr/>
            <p:nvPr/>
          </p:nvSpPr>
          <p:spPr>
            <a:xfrm>
              <a:off x="4233175" y="3020350"/>
              <a:ext cx="38025" cy="26775"/>
            </a:xfrm>
            <a:custGeom>
              <a:avLst/>
              <a:gdLst/>
              <a:ahLst/>
              <a:cxnLst/>
              <a:rect l="l" t="t" r="r" b="b"/>
              <a:pathLst>
                <a:path w="1521" h="1071" extrusionOk="0">
                  <a:moveTo>
                    <a:pt x="1208" y="0"/>
                  </a:moveTo>
                  <a:cubicBezTo>
                    <a:pt x="1164" y="0"/>
                    <a:pt x="1119" y="8"/>
                    <a:pt x="1077" y="25"/>
                  </a:cubicBezTo>
                  <a:lnTo>
                    <a:pt x="158" y="500"/>
                  </a:lnTo>
                  <a:cubicBezTo>
                    <a:pt x="95" y="532"/>
                    <a:pt x="32" y="595"/>
                    <a:pt x="32" y="659"/>
                  </a:cubicBezTo>
                  <a:cubicBezTo>
                    <a:pt x="0" y="754"/>
                    <a:pt x="0" y="817"/>
                    <a:pt x="32" y="912"/>
                  </a:cubicBezTo>
                  <a:cubicBezTo>
                    <a:pt x="95" y="1007"/>
                    <a:pt x="190" y="1070"/>
                    <a:pt x="317" y="1070"/>
                  </a:cubicBezTo>
                  <a:cubicBezTo>
                    <a:pt x="348" y="1070"/>
                    <a:pt x="412" y="1039"/>
                    <a:pt x="443" y="1039"/>
                  </a:cubicBezTo>
                  <a:lnTo>
                    <a:pt x="1362" y="564"/>
                  </a:lnTo>
                  <a:cubicBezTo>
                    <a:pt x="1425" y="532"/>
                    <a:pt x="1489" y="468"/>
                    <a:pt x="1489" y="405"/>
                  </a:cubicBezTo>
                  <a:cubicBezTo>
                    <a:pt x="1520" y="310"/>
                    <a:pt x="1520" y="247"/>
                    <a:pt x="1489" y="152"/>
                  </a:cubicBezTo>
                  <a:cubicBezTo>
                    <a:pt x="1442" y="59"/>
                    <a:pt x="1328" y="0"/>
                    <a:pt x="120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5"/>
            <p:cNvSpPr/>
            <p:nvPr/>
          </p:nvSpPr>
          <p:spPr>
            <a:xfrm>
              <a:off x="4436650" y="2990100"/>
              <a:ext cx="40400" cy="15050"/>
            </a:xfrm>
            <a:custGeom>
              <a:avLst/>
              <a:gdLst/>
              <a:ahLst/>
              <a:cxnLst/>
              <a:rect l="l" t="t" r="r" b="b"/>
              <a:pathLst>
                <a:path w="1616" h="602" extrusionOk="0">
                  <a:moveTo>
                    <a:pt x="285" y="0"/>
                  </a:moveTo>
                  <a:cubicBezTo>
                    <a:pt x="127" y="0"/>
                    <a:pt x="0" y="127"/>
                    <a:pt x="0" y="317"/>
                  </a:cubicBezTo>
                  <a:cubicBezTo>
                    <a:pt x="0" y="475"/>
                    <a:pt x="127" y="602"/>
                    <a:pt x="285" y="602"/>
                  </a:cubicBezTo>
                  <a:lnTo>
                    <a:pt x="1330" y="602"/>
                  </a:lnTo>
                  <a:cubicBezTo>
                    <a:pt x="1489" y="602"/>
                    <a:pt x="1615" y="475"/>
                    <a:pt x="1615" y="317"/>
                  </a:cubicBezTo>
                  <a:cubicBezTo>
                    <a:pt x="1615" y="127"/>
                    <a:pt x="1489" y="0"/>
                    <a:pt x="1330"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5"/>
            <p:cNvSpPr/>
            <p:nvPr/>
          </p:nvSpPr>
          <p:spPr>
            <a:xfrm>
              <a:off x="4437425" y="2945925"/>
              <a:ext cx="38025" cy="26775"/>
            </a:xfrm>
            <a:custGeom>
              <a:avLst/>
              <a:gdLst/>
              <a:ahLst/>
              <a:cxnLst/>
              <a:rect l="l" t="t" r="r" b="b"/>
              <a:pathLst>
                <a:path w="1521" h="1071" extrusionOk="0">
                  <a:moveTo>
                    <a:pt x="1204" y="1"/>
                  </a:moveTo>
                  <a:cubicBezTo>
                    <a:pt x="1161" y="1"/>
                    <a:pt x="1118" y="9"/>
                    <a:pt x="1077" y="25"/>
                  </a:cubicBezTo>
                  <a:lnTo>
                    <a:pt x="159" y="500"/>
                  </a:lnTo>
                  <a:cubicBezTo>
                    <a:pt x="96" y="532"/>
                    <a:pt x="32" y="595"/>
                    <a:pt x="32" y="690"/>
                  </a:cubicBezTo>
                  <a:cubicBezTo>
                    <a:pt x="1" y="754"/>
                    <a:pt x="1" y="849"/>
                    <a:pt x="32" y="912"/>
                  </a:cubicBezTo>
                  <a:cubicBezTo>
                    <a:pt x="96" y="1007"/>
                    <a:pt x="191" y="1070"/>
                    <a:pt x="317" y="1070"/>
                  </a:cubicBezTo>
                  <a:cubicBezTo>
                    <a:pt x="349" y="1070"/>
                    <a:pt x="412" y="1070"/>
                    <a:pt x="444" y="1039"/>
                  </a:cubicBezTo>
                  <a:lnTo>
                    <a:pt x="1363" y="564"/>
                  </a:lnTo>
                  <a:cubicBezTo>
                    <a:pt x="1426" y="532"/>
                    <a:pt x="1489" y="469"/>
                    <a:pt x="1489" y="405"/>
                  </a:cubicBezTo>
                  <a:cubicBezTo>
                    <a:pt x="1521" y="310"/>
                    <a:pt x="1521" y="247"/>
                    <a:pt x="1489" y="184"/>
                  </a:cubicBezTo>
                  <a:cubicBezTo>
                    <a:pt x="1442" y="66"/>
                    <a:pt x="1326" y="1"/>
                    <a:pt x="120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5"/>
            <p:cNvSpPr/>
            <p:nvPr/>
          </p:nvSpPr>
          <p:spPr>
            <a:xfrm>
              <a:off x="4428725" y="3020350"/>
              <a:ext cx="38025" cy="26775"/>
            </a:xfrm>
            <a:custGeom>
              <a:avLst/>
              <a:gdLst/>
              <a:ahLst/>
              <a:cxnLst/>
              <a:rect l="l" t="t" r="r" b="b"/>
              <a:pathLst>
                <a:path w="1521" h="1071" extrusionOk="0">
                  <a:moveTo>
                    <a:pt x="313" y="0"/>
                  </a:moveTo>
                  <a:cubicBezTo>
                    <a:pt x="193" y="0"/>
                    <a:pt x="78" y="59"/>
                    <a:pt x="32" y="152"/>
                  </a:cubicBezTo>
                  <a:cubicBezTo>
                    <a:pt x="0" y="247"/>
                    <a:pt x="0" y="310"/>
                    <a:pt x="0" y="405"/>
                  </a:cubicBezTo>
                  <a:cubicBezTo>
                    <a:pt x="32" y="468"/>
                    <a:pt x="95" y="532"/>
                    <a:pt x="159" y="564"/>
                  </a:cubicBezTo>
                  <a:lnTo>
                    <a:pt x="1077" y="1039"/>
                  </a:lnTo>
                  <a:cubicBezTo>
                    <a:pt x="1109" y="1039"/>
                    <a:pt x="1172" y="1070"/>
                    <a:pt x="1204" y="1070"/>
                  </a:cubicBezTo>
                  <a:cubicBezTo>
                    <a:pt x="1330" y="1070"/>
                    <a:pt x="1425" y="1007"/>
                    <a:pt x="1489" y="912"/>
                  </a:cubicBezTo>
                  <a:cubicBezTo>
                    <a:pt x="1520" y="817"/>
                    <a:pt x="1520" y="754"/>
                    <a:pt x="1489" y="659"/>
                  </a:cubicBezTo>
                  <a:cubicBezTo>
                    <a:pt x="1457" y="595"/>
                    <a:pt x="1425" y="532"/>
                    <a:pt x="1330" y="500"/>
                  </a:cubicBezTo>
                  <a:lnTo>
                    <a:pt x="444" y="25"/>
                  </a:lnTo>
                  <a:cubicBezTo>
                    <a:pt x="401" y="8"/>
                    <a:pt x="357" y="0"/>
                    <a:pt x="31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5"/>
            <p:cNvSpPr/>
            <p:nvPr/>
          </p:nvSpPr>
          <p:spPr>
            <a:xfrm>
              <a:off x="4317100" y="3095400"/>
              <a:ext cx="67300" cy="12675"/>
            </a:xfrm>
            <a:custGeom>
              <a:avLst/>
              <a:gdLst/>
              <a:ahLst/>
              <a:cxnLst/>
              <a:rect l="l" t="t" r="r" b="b"/>
              <a:pathLst>
                <a:path w="2692" h="507" extrusionOk="0">
                  <a:moveTo>
                    <a:pt x="253" y="0"/>
                  </a:moveTo>
                  <a:cubicBezTo>
                    <a:pt x="127" y="0"/>
                    <a:pt x="0" y="127"/>
                    <a:pt x="0" y="253"/>
                  </a:cubicBezTo>
                  <a:cubicBezTo>
                    <a:pt x="0" y="412"/>
                    <a:pt x="127" y="507"/>
                    <a:pt x="253" y="507"/>
                  </a:cubicBezTo>
                  <a:lnTo>
                    <a:pt x="2439" y="507"/>
                  </a:lnTo>
                  <a:cubicBezTo>
                    <a:pt x="2597" y="507"/>
                    <a:pt x="2692" y="412"/>
                    <a:pt x="2692" y="253"/>
                  </a:cubicBezTo>
                  <a:cubicBezTo>
                    <a:pt x="2692" y="127"/>
                    <a:pt x="2597" y="0"/>
                    <a:pt x="243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5"/>
            <p:cNvSpPr/>
            <p:nvPr/>
          </p:nvSpPr>
          <p:spPr>
            <a:xfrm>
              <a:off x="4328175" y="3116775"/>
              <a:ext cx="46725" cy="12675"/>
            </a:xfrm>
            <a:custGeom>
              <a:avLst/>
              <a:gdLst/>
              <a:ahLst/>
              <a:cxnLst/>
              <a:rect l="l" t="t" r="r" b="b"/>
              <a:pathLst>
                <a:path w="1869" h="507" extrusionOk="0">
                  <a:moveTo>
                    <a:pt x="254" y="0"/>
                  </a:moveTo>
                  <a:cubicBezTo>
                    <a:pt x="127" y="0"/>
                    <a:pt x="0" y="127"/>
                    <a:pt x="0" y="253"/>
                  </a:cubicBezTo>
                  <a:cubicBezTo>
                    <a:pt x="0" y="380"/>
                    <a:pt x="127" y="507"/>
                    <a:pt x="254" y="507"/>
                  </a:cubicBezTo>
                  <a:lnTo>
                    <a:pt x="1616" y="507"/>
                  </a:lnTo>
                  <a:cubicBezTo>
                    <a:pt x="1774" y="507"/>
                    <a:pt x="1869" y="380"/>
                    <a:pt x="1869" y="253"/>
                  </a:cubicBezTo>
                  <a:cubicBezTo>
                    <a:pt x="1869" y="127"/>
                    <a:pt x="1774" y="0"/>
                    <a:pt x="1616"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5"/>
            <p:cNvSpPr/>
            <p:nvPr/>
          </p:nvSpPr>
          <p:spPr>
            <a:xfrm>
              <a:off x="4272750" y="2907750"/>
              <a:ext cx="156000" cy="182125"/>
            </a:xfrm>
            <a:custGeom>
              <a:avLst/>
              <a:gdLst/>
              <a:ahLst/>
              <a:cxnLst/>
              <a:rect l="l" t="t" r="r" b="b"/>
              <a:pathLst>
                <a:path w="6240" h="7285" extrusionOk="0">
                  <a:moveTo>
                    <a:pt x="3104" y="381"/>
                  </a:moveTo>
                  <a:cubicBezTo>
                    <a:pt x="4624" y="381"/>
                    <a:pt x="5859" y="1584"/>
                    <a:pt x="5859" y="3104"/>
                  </a:cubicBezTo>
                  <a:cubicBezTo>
                    <a:pt x="5859" y="3864"/>
                    <a:pt x="5543" y="4592"/>
                    <a:pt x="4973" y="5131"/>
                  </a:cubicBezTo>
                  <a:cubicBezTo>
                    <a:pt x="4466" y="5574"/>
                    <a:pt x="4149" y="6239"/>
                    <a:pt x="4118" y="6904"/>
                  </a:cubicBezTo>
                  <a:lnTo>
                    <a:pt x="2154" y="6904"/>
                  </a:lnTo>
                  <a:cubicBezTo>
                    <a:pt x="2091" y="6239"/>
                    <a:pt x="1774" y="5574"/>
                    <a:pt x="1267" y="5131"/>
                  </a:cubicBezTo>
                  <a:cubicBezTo>
                    <a:pt x="697" y="4592"/>
                    <a:pt x="381" y="3864"/>
                    <a:pt x="381" y="3104"/>
                  </a:cubicBezTo>
                  <a:cubicBezTo>
                    <a:pt x="381" y="1584"/>
                    <a:pt x="1616" y="381"/>
                    <a:pt x="3104" y="381"/>
                  </a:cubicBezTo>
                  <a:close/>
                  <a:moveTo>
                    <a:pt x="3136" y="0"/>
                  </a:moveTo>
                  <a:cubicBezTo>
                    <a:pt x="1394" y="0"/>
                    <a:pt x="1" y="1394"/>
                    <a:pt x="1" y="3104"/>
                  </a:cubicBezTo>
                  <a:cubicBezTo>
                    <a:pt x="1" y="3991"/>
                    <a:pt x="381" y="4814"/>
                    <a:pt x="1014" y="5416"/>
                  </a:cubicBezTo>
                  <a:cubicBezTo>
                    <a:pt x="1489" y="5828"/>
                    <a:pt x="1774" y="6461"/>
                    <a:pt x="1774" y="7094"/>
                  </a:cubicBezTo>
                  <a:cubicBezTo>
                    <a:pt x="1774" y="7221"/>
                    <a:pt x="1837" y="7284"/>
                    <a:pt x="1964" y="7284"/>
                  </a:cubicBezTo>
                  <a:lnTo>
                    <a:pt x="4276" y="7284"/>
                  </a:lnTo>
                  <a:cubicBezTo>
                    <a:pt x="4403" y="7284"/>
                    <a:pt x="4466" y="7221"/>
                    <a:pt x="4466" y="7094"/>
                  </a:cubicBezTo>
                  <a:cubicBezTo>
                    <a:pt x="4466" y="6461"/>
                    <a:pt x="4751" y="5828"/>
                    <a:pt x="5226" y="5416"/>
                  </a:cubicBezTo>
                  <a:cubicBezTo>
                    <a:pt x="5859" y="4814"/>
                    <a:pt x="6239" y="3991"/>
                    <a:pt x="6239" y="3104"/>
                  </a:cubicBezTo>
                  <a:cubicBezTo>
                    <a:pt x="6239" y="1394"/>
                    <a:pt x="4846" y="0"/>
                    <a:pt x="3136"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5"/>
            <p:cNvSpPr/>
            <p:nvPr/>
          </p:nvSpPr>
          <p:spPr>
            <a:xfrm>
              <a:off x="4290175" y="2941150"/>
              <a:ext cx="42775" cy="73500"/>
            </a:xfrm>
            <a:custGeom>
              <a:avLst/>
              <a:gdLst/>
              <a:ahLst/>
              <a:cxnLst/>
              <a:rect l="l" t="t" r="r" b="b"/>
              <a:pathLst>
                <a:path w="1711" h="2940" extrusionOk="0">
                  <a:moveTo>
                    <a:pt x="1447" y="1"/>
                  </a:moveTo>
                  <a:cubicBezTo>
                    <a:pt x="1418" y="1"/>
                    <a:pt x="1389" y="9"/>
                    <a:pt x="1362" y="26"/>
                  </a:cubicBezTo>
                  <a:cubicBezTo>
                    <a:pt x="349" y="565"/>
                    <a:pt x="0" y="1831"/>
                    <a:pt x="570" y="2813"/>
                  </a:cubicBezTo>
                  <a:cubicBezTo>
                    <a:pt x="602" y="2908"/>
                    <a:pt x="665" y="2940"/>
                    <a:pt x="760" y="2940"/>
                  </a:cubicBezTo>
                  <a:cubicBezTo>
                    <a:pt x="792" y="2940"/>
                    <a:pt x="824" y="2940"/>
                    <a:pt x="855" y="2908"/>
                  </a:cubicBezTo>
                  <a:cubicBezTo>
                    <a:pt x="950" y="2845"/>
                    <a:pt x="982" y="2718"/>
                    <a:pt x="950" y="2623"/>
                  </a:cubicBezTo>
                  <a:cubicBezTo>
                    <a:pt x="507" y="1831"/>
                    <a:pt x="792" y="850"/>
                    <a:pt x="1552" y="406"/>
                  </a:cubicBezTo>
                  <a:cubicBezTo>
                    <a:pt x="1679" y="343"/>
                    <a:pt x="1710" y="216"/>
                    <a:pt x="1647" y="121"/>
                  </a:cubicBezTo>
                  <a:cubicBezTo>
                    <a:pt x="1601" y="53"/>
                    <a:pt x="1523" y="1"/>
                    <a:pt x="144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5"/>
            <p:cNvSpPr/>
            <p:nvPr/>
          </p:nvSpPr>
          <p:spPr>
            <a:xfrm>
              <a:off x="3811975" y="3326575"/>
              <a:ext cx="247025" cy="247050"/>
            </a:xfrm>
            <a:custGeom>
              <a:avLst/>
              <a:gdLst/>
              <a:ahLst/>
              <a:cxnLst/>
              <a:rect l="l" t="t" r="r" b="b"/>
              <a:pathLst>
                <a:path w="9881" h="9882" extrusionOk="0">
                  <a:moveTo>
                    <a:pt x="4941" y="539"/>
                  </a:moveTo>
                  <a:cubicBezTo>
                    <a:pt x="7379" y="539"/>
                    <a:pt x="9374" y="2502"/>
                    <a:pt x="9374" y="4941"/>
                  </a:cubicBezTo>
                  <a:cubicBezTo>
                    <a:pt x="9374" y="7379"/>
                    <a:pt x="7379" y="9374"/>
                    <a:pt x="4941" y="9374"/>
                  </a:cubicBezTo>
                  <a:cubicBezTo>
                    <a:pt x="2502" y="9374"/>
                    <a:pt x="539" y="7379"/>
                    <a:pt x="539" y="4941"/>
                  </a:cubicBezTo>
                  <a:cubicBezTo>
                    <a:pt x="539" y="2502"/>
                    <a:pt x="2502" y="539"/>
                    <a:pt x="4941" y="539"/>
                  </a:cubicBezTo>
                  <a:close/>
                  <a:moveTo>
                    <a:pt x="4941" y="0"/>
                  </a:moveTo>
                  <a:cubicBezTo>
                    <a:pt x="2217" y="0"/>
                    <a:pt x="0" y="2217"/>
                    <a:pt x="0" y="4941"/>
                  </a:cubicBezTo>
                  <a:cubicBezTo>
                    <a:pt x="0" y="7664"/>
                    <a:pt x="2217" y="9881"/>
                    <a:pt x="4941" y="9881"/>
                  </a:cubicBezTo>
                  <a:cubicBezTo>
                    <a:pt x="7664" y="9881"/>
                    <a:pt x="9881" y="7664"/>
                    <a:pt x="9881" y="4941"/>
                  </a:cubicBezTo>
                  <a:cubicBezTo>
                    <a:pt x="9881" y="2217"/>
                    <a:pt x="7664" y="0"/>
                    <a:pt x="49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5"/>
            <p:cNvSpPr/>
            <p:nvPr/>
          </p:nvSpPr>
          <p:spPr>
            <a:xfrm>
              <a:off x="3890350" y="3358250"/>
              <a:ext cx="93450" cy="178950"/>
            </a:xfrm>
            <a:custGeom>
              <a:avLst/>
              <a:gdLst/>
              <a:ahLst/>
              <a:cxnLst/>
              <a:rect l="l" t="t" r="r" b="b"/>
              <a:pathLst>
                <a:path w="3738" h="7158" extrusionOk="0">
                  <a:moveTo>
                    <a:pt x="1521" y="2090"/>
                  </a:moveTo>
                  <a:lnTo>
                    <a:pt x="1521" y="2977"/>
                  </a:lnTo>
                  <a:cubicBezTo>
                    <a:pt x="1394" y="2945"/>
                    <a:pt x="1299" y="2914"/>
                    <a:pt x="1236" y="2850"/>
                  </a:cubicBezTo>
                  <a:cubicBezTo>
                    <a:pt x="1141" y="2787"/>
                    <a:pt x="1109" y="2692"/>
                    <a:pt x="1109" y="2565"/>
                  </a:cubicBezTo>
                  <a:cubicBezTo>
                    <a:pt x="1109" y="2375"/>
                    <a:pt x="1172" y="2249"/>
                    <a:pt x="1299" y="2185"/>
                  </a:cubicBezTo>
                  <a:cubicBezTo>
                    <a:pt x="1362" y="2154"/>
                    <a:pt x="1457" y="2122"/>
                    <a:pt x="1521" y="2090"/>
                  </a:cubicBezTo>
                  <a:close/>
                  <a:moveTo>
                    <a:pt x="2249" y="4275"/>
                  </a:moveTo>
                  <a:cubicBezTo>
                    <a:pt x="2344" y="4307"/>
                    <a:pt x="2376" y="4339"/>
                    <a:pt x="2407" y="4370"/>
                  </a:cubicBezTo>
                  <a:cubicBezTo>
                    <a:pt x="2502" y="4434"/>
                    <a:pt x="2566" y="4560"/>
                    <a:pt x="2566" y="4719"/>
                  </a:cubicBezTo>
                  <a:cubicBezTo>
                    <a:pt x="2566" y="4877"/>
                    <a:pt x="2502" y="5004"/>
                    <a:pt x="2344" y="5099"/>
                  </a:cubicBezTo>
                  <a:cubicBezTo>
                    <a:pt x="2312" y="5099"/>
                    <a:pt x="2281" y="5130"/>
                    <a:pt x="2249" y="5130"/>
                  </a:cubicBezTo>
                  <a:lnTo>
                    <a:pt x="2249" y="4275"/>
                  </a:lnTo>
                  <a:close/>
                  <a:moveTo>
                    <a:pt x="1901" y="0"/>
                  </a:moveTo>
                  <a:cubicBezTo>
                    <a:pt x="1679" y="0"/>
                    <a:pt x="1521" y="127"/>
                    <a:pt x="1521" y="317"/>
                  </a:cubicBezTo>
                  <a:lnTo>
                    <a:pt x="1521" y="1172"/>
                  </a:lnTo>
                  <a:cubicBezTo>
                    <a:pt x="1077" y="1203"/>
                    <a:pt x="697" y="1330"/>
                    <a:pt x="444" y="1552"/>
                  </a:cubicBezTo>
                  <a:cubicBezTo>
                    <a:pt x="127" y="1805"/>
                    <a:pt x="0" y="2185"/>
                    <a:pt x="0" y="2660"/>
                  </a:cubicBezTo>
                  <a:cubicBezTo>
                    <a:pt x="0" y="3009"/>
                    <a:pt x="95" y="3325"/>
                    <a:pt x="317" y="3547"/>
                  </a:cubicBezTo>
                  <a:cubicBezTo>
                    <a:pt x="539" y="3769"/>
                    <a:pt x="887" y="3927"/>
                    <a:pt x="1362" y="4022"/>
                  </a:cubicBezTo>
                  <a:lnTo>
                    <a:pt x="1521" y="4054"/>
                  </a:lnTo>
                  <a:lnTo>
                    <a:pt x="1521" y="5194"/>
                  </a:lnTo>
                  <a:cubicBezTo>
                    <a:pt x="1331" y="5194"/>
                    <a:pt x="1141" y="5162"/>
                    <a:pt x="919" y="5099"/>
                  </a:cubicBezTo>
                  <a:cubicBezTo>
                    <a:pt x="634" y="5004"/>
                    <a:pt x="349" y="4909"/>
                    <a:pt x="32" y="4719"/>
                  </a:cubicBezTo>
                  <a:lnTo>
                    <a:pt x="32" y="5764"/>
                  </a:lnTo>
                  <a:cubicBezTo>
                    <a:pt x="349" y="5890"/>
                    <a:pt x="634" y="5954"/>
                    <a:pt x="950" y="6017"/>
                  </a:cubicBezTo>
                  <a:cubicBezTo>
                    <a:pt x="1141" y="6049"/>
                    <a:pt x="1331" y="6081"/>
                    <a:pt x="1521" y="6081"/>
                  </a:cubicBezTo>
                  <a:lnTo>
                    <a:pt x="1521" y="6841"/>
                  </a:lnTo>
                  <a:cubicBezTo>
                    <a:pt x="1521" y="7031"/>
                    <a:pt x="1711" y="7157"/>
                    <a:pt x="1901" y="7157"/>
                  </a:cubicBezTo>
                  <a:cubicBezTo>
                    <a:pt x="2091" y="7157"/>
                    <a:pt x="2249" y="7031"/>
                    <a:pt x="2249" y="6841"/>
                  </a:cubicBezTo>
                  <a:lnTo>
                    <a:pt x="2249" y="6081"/>
                  </a:lnTo>
                  <a:cubicBezTo>
                    <a:pt x="2692" y="6049"/>
                    <a:pt x="3041" y="5922"/>
                    <a:pt x="3294" y="5732"/>
                  </a:cubicBezTo>
                  <a:cubicBezTo>
                    <a:pt x="3611" y="5479"/>
                    <a:pt x="3737" y="5099"/>
                    <a:pt x="3737" y="4560"/>
                  </a:cubicBezTo>
                  <a:cubicBezTo>
                    <a:pt x="3737" y="4149"/>
                    <a:pt x="3642" y="3832"/>
                    <a:pt x="3421" y="3642"/>
                  </a:cubicBezTo>
                  <a:cubicBezTo>
                    <a:pt x="3199" y="3420"/>
                    <a:pt x="2819" y="3262"/>
                    <a:pt x="2281" y="3135"/>
                  </a:cubicBezTo>
                  <a:lnTo>
                    <a:pt x="2249" y="3135"/>
                  </a:lnTo>
                  <a:lnTo>
                    <a:pt x="2249" y="2090"/>
                  </a:lnTo>
                  <a:cubicBezTo>
                    <a:pt x="2376" y="2090"/>
                    <a:pt x="2534" y="2122"/>
                    <a:pt x="2661" y="2154"/>
                  </a:cubicBezTo>
                  <a:cubicBezTo>
                    <a:pt x="2914" y="2217"/>
                    <a:pt x="3167" y="2312"/>
                    <a:pt x="3452" y="2407"/>
                  </a:cubicBezTo>
                  <a:lnTo>
                    <a:pt x="3452" y="1394"/>
                  </a:lnTo>
                  <a:cubicBezTo>
                    <a:pt x="3136" y="1330"/>
                    <a:pt x="2851" y="1267"/>
                    <a:pt x="2566" y="1235"/>
                  </a:cubicBezTo>
                  <a:cubicBezTo>
                    <a:pt x="2471" y="1203"/>
                    <a:pt x="2376" y="1203"/>
                    <a:pt x="2249" y="1203"/>
                  </a:cubicBezTo>
                  <a:lnTo>
                    <a:pt x="2249" y="317"/>
                  </a:lnTo>
                  <a:cubicBezTo>
                    <a:pt x="2249" y="127"/>
                    <a:pt x="2091" y="0"/>
                    <a:pt x="1901" y="0"/>
                  </a:cubicBezTo>
                  <a:close/>
                </a:path>
              </a:pathLst>
            </a:custGeom>
            <a:solidFill>
              <a:srgbClr val="C4C4C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5"/>
            <p:cNvSpPr/>
            <p:nvPr/>
          </p:nvSpPr>
          <p:spPr>
            <a:xfrm>
              <a:off x="3298125" y="2488125"/>
              <a:ext cx="659550" cy="393525"/>
            </a:xfrm>
            <a:custGeom>
              <a:avLst/>
              <a:gdLst/>
              <a:ahLst/>
              <a:cxnLst/>
              <a:rect l="l" t="t" r="r" b="b"/>
              <a:pathLst>
                <a:path w="26382" h="15741" extrusionOk="0">
                  <a:moveTo>
                    <a:pt x="23499" y="983"/>
                  </a:moveTo>
                  <a:cubicBezTo>
                    <a:pt x="24544" y="983"/>
                    <a:pt x="25400" y="1838"/>
                    <a:pt x="25400" y="2883"/>
                  </a:cubicBezTo>
                  <a:lnTo>
                    <a:pt x="25400" y="12859"/>
                  </a:lnTo>
                  <a:cubicBezTo>
                    <a:pt x="25400" y="13904"/>
                    <a:pt x="24544" y="14759"/>
                    <a:pt x="23499" y="14759"/>
                  </a:cubicBezTo>
                  <a:lnTo>
                    <a:pt x="2883" y="14759"/>
                  </a:lnTo>
                  <a:cubicBezTo>
                    <a:pt x="1838" y="14759"/>
                    <a:pt x="983" y="13904"/>
                    <a:pt x="983" y="12859"/>
                  </a:cubicBezTo>
                  <a:lnTo>
                    <a:pt x="983" y="2883"/>
                  </a:lnTo>
                  <a:cubicBezTo>
                    <a:pt x="983" y="1838"/>
                    <a:pt x="1838" y="983"/>
                    <a:pt x="2883" y="983"/>
                  </a:cubicBezTo>
                  <a:close/>
                  <a:moveTo>
                    <a:pt x="2883" y="1"/>
                  </a:moveTo>
                  <a:cubicBezTo>
                    <a:pt x="1299" y="1"/>
                    <a:pt x="1" y="1299"/>
                    <a:pt x="1" y="2883"/>
                  </a:cubicBezTo>
                  <a:lnTo>
                    <a:pt x="1" y="12859"/>
                  </a:lnTo>
                  <a:cubicBezTo>
                    <a:pt x="1" y="14442"/>
                    <a:pt x="1299" y="15740"/>
                    <a:pt x="2883" y="15740"/>
                  </a:cubicBezTo>
                  <a:lnTo>
                    <a:pt x="23499" y="15740"/>
                  </a:lnTo>
                  <a:cubicBezTo>
                    <a:pt x="25083" y="15740"/>
                    <a:pt x="26381" y="14442"/>
                    <a:pt x="26381" y="12859"/>
                  </a:cubicBezTo>
                  <a:lnTo>
                    <a:pt x="26381" y="2883"/>
                  </a:lnTo>
                  <a:cubicBezTo>
                    <a:pt x="26381" y="1299"/>
                    <a:pt x="25083" y="1"/>
                    <a:pt x="234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5"/>
            <p:cNvSpPr/>
            <p:nvPr/>
          </p:nvSpPr>
          <p:spPr>
            <a:xfrm>
              <a:off x="3313975" y="2815125"/>
              <a:ext cx="631825" cy="54650"/>
            </a:xfrm>
            <a:custGeom>
              <a:avLst/>
              <a:gdLst/>
              <a:ahLst/>
              <a:cxnLst/>
              <a:rect l="l" t="t" r="r" b="b"/>
              <a:pathLst>
                <a:path w="25273" h="2186" extrusionOk="0">
                  <a:moveTo>
                    <a:pt x="0" y="0"/>
                  </a:moveTo>
                  <a:lnTo>
                    <a:pt x="0" y="285"/>
                  </a:lnTo>
                  <a:cubicBezTo>
                    <a:pt x="0" y="1330"/>
                    <a:pt x="855" y="2185"/>
                    <a:pt x="1900" y="2185"/>
                  </a:cubicBezTo>
                  <a:lnTo>
                    <a:pt x="23372" y="2185"/>
                  </a:lnTo>
                  <a:cubicBezTo>
                    <a:pt x="24417" y="2185"/>
                    <a:pt x="25272" y="1330"/>
                    <a:pt x="25272" y="285"/>
                  </a:cubicBezTo>
                  <a:lnTo>
                    <a:pt x="2527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5"/>
            <p:cNvSpPr/>
            <p:nvPr/>
          </p:nvSpPr>
          <p:spPr>
            <a:xfrm>
              <a:off x="3583950" y="2820650"/>
              <a:ext cx="111650" cy="111675"/>
            </a:xfrm>
            <a:custGeom>
              <a:avLst/>
              <a:gdLst/>
              <a:ahLst/>
              <a:cxnLst/>
              <a:rect l="l" t="t" r="r" b="b"/>
              <a:pathLst>
                <a:path w="4466" h="4467" extrusionOk="0">
                  <a:moveTo>
                    <a:pt x="0" y="1"/>
                  </a:moveTo>
                  <a:lnTo>
                    <a:pt x="0" y="4466"/>
                  </a:lnTo>
                  <a:lnTo>
                    <a:pt x="4466" y="4466"/>
                  </a:lnTo>
                  <a:lnTo>
                    <a:pt x="446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5"/>
            <p:cNvSpPr/>
            <p:nvPr/>
          </p:nvSpPr>
          <p:spPr>
            <a:xfrm>
              <a:off x="3487350" y="2915675"/>
              <a:ext cx="311175" cy="28525"/>
            </a:xfrm>
            <a:custGeom>
              <a:avLst/>
              <a:gdLst/>
              <a:ahLst/>
              <a:cxnLst/>
              <a:rect l="l" t="t" r="r" b="b"/>
              <a:pathLst>
                <a:path w="12447" h="1141" extrusionOk="0">
                  <a:moveTo>
                    <a:pt x="1" y="0"/>
                  </a:moveTo>
                  <a:lnTo>
                    <a:pt x="1" y="1140"/>
                  </a:lnTo>
                  <a:lnTo>
                    <a:pt x="12447" y="1140"/>
                  </a:lnTo>
                  <a:lnTo>
                    <a:pt x="1244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5"/>
            <p:cNvSpPr/>
            <p:nvPr/>
          </p:nvSpPr>
          <p:spPr>
            <a:xfrm>
              <a:off x="3440650" y="2667075"/>
              <a:ext cx="95025" cy="95825"/>
            </a:xfrm>
            <a:custGeom>
              <a:avLst/>
              <a:gdLst/>
              <a:ahLst/>
              <a:cxnLst/>
              <a:rect l="l" t="t" r="r" b="b"/>
              <a:pathLst>
                <a:path w="3801" h="3833" extrusionOk="0">
                  <a:moveTo>
                    <a:pt x="0" y="0"/>
                  </a:moveTo>
                  <a:lnTo>
                    <a:pt x="0" y="3832"/>
                  </a:lnTo>
                  <a:lnTo>
                    <a:pt x="3801" y="3832"/>
                  </a:lnTo>
                  <a:lnTo>
                    <a:pt x="380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5"/>
            <p:cNvSpPr/>
            <p:nvPr/>
          </p:nvSpPr>
          <p:spPr>
            <a:xfrm>
              <a:off x="3575250" y="2621150"/>
              <a:ext cx="95025" cy="140950"/>
            </a:xfrm>
            <a:custGeom>
              <a:avLst/>
              <a:gdLst/>
              <a:ahLst/>
              <a:cxnLst/>
              <a:rect l="l" t="t" r="r" b="b"/>
              <a:pathLst>
                <a:path w="3801" h="5638" extrusionOk="0">
                  <a:moveTo>
                    <a:pt x="0" y="0"/>
                  </a:moveTo>
                  <a:lnTo>
                    <a:pt x="0" y="5637"/>
                  </a:lnTo>
                  <a:lnTo>
                    <a:pt x="3800" y="5637"/>
                  </a:lnTo>
                  <a:lnTo>
                    <a:pt x="380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5"/>
            <p:cNvSpPr/>
            <p:nvPr/>
          </p:nvSpPr>
          <p:spPr>
            <a:xfrm>
              <a:off x="3709050" y="2572850"/>
              <a:ext cx="95025" cy="189250"/>
            </a:xfrm>
            <a:custGeom>
              <a:avLst/>
              <a:gdLst/>
              <a:ahLst/>
              <a:cxnLst/>
              <a:rect l="l" t="t" r="r" b="b"/>
              <a:pathLst>
                <a:path w="3801" h="7570" extrusionOk="0">
                  <a:moveTo>
                    <a:pt x="0" y="1"/>
                  </a:moveTo>
                  <a:lnTo>
                    <a:pt x="0" y="7569"/>
                  </a:lnTo>
                  <a:lnTo>
                    <a:pt x="3800" y="7569"/>
                  </a:lnTo>
                  <a:lnTo>
                    <a:pt x="380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5"/>
            <p:cNvSpPr/>
            <p:nvPr/>
          </p:nvSpPr>
          <p:spPr>
            <a:xfrm>
              <a:off x="3633025" y="3284600"/>
              <a:ext cx="25" cy="467150"/>
            </a:xfrm>
            <a:custGeom>
              <a:avLst/>
              <a:gdLst/>
              <a:ahLst/>
              <a:cxnLst/>
              <a:rect l="l" t="t" r="r" b="b"/>
              <a:pathLst>
                <a:path w="1" h="18686" fill="none" extrusionOk="0">
                  <a:moveTo>
                    <a:pt x="1" y="18686"/>
                  </a:moveTo>
                  <a:lnTo>
                    <a:pt x="1"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5"/>
            <p:cNvSpPr/>
            <p:nvPr/>
          </p:nvSpPr>
          <p:spPr>
            <a:xfrm>
              <a:off x="4182500" y="2716950"/>
              <a:ext cx="467150" cy="25"/>
            </a:xfrm>
            <a:custGeom>
              <a:avLst/>
              <a:gdLst/>
              <a:ahLst/>
              <a:cxnLst/>
              <a:rect l="l" t="t" r="r" b="b"/>
              <a:pathLst>
                <a:path w="18686" h="1" fill="none" extrusionOk="0">
                  <a:moveTo>
                    <a:pt x="18685" y="0"/>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5"/>
            <p:cNvSpPr/>
            <p:nvPr/>
          </p:nvSpPr>
          <p:spPr>
            <a:xfrm>
              <a:off x="3633025" y="1694050"/>
              <a:ext cx="25" cy="467125"/>
            </a:xfrm>
            <a:custGeom>
              <a:avLst/>
              <a:gdLst/>
              <a:ahLst/>
              <a:cxnLst/>
              <a:rect l="l" t="t" r="r" b="b"/>
              <a:pathLst>
                <a:path w="1" h="18685" fill="none" extrusionOk="0">
                  <a:moveTo>
                    <a:pt x="1" y="18685"/>
                  </a:moveTo>
                  <a:lnTo>
                    <a:pt x="1"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5"/>
            <p:cNvSpPr/>
            <p:nvPr/>
          </p:nvSpPr>
          <p:spPr>
            <a:xfrm>
              <a:off x="4025725" y="2005975"/>
              <a:ext cx="311975" cy="311975"/>
            </a:xfrm>
            <a:custGeom>
              <a:avLst/>
              <a:gdLst/>
              <a:ahLst/>
              <a:cxnLst/>
              <a:rect l="l" t="t" r="r" b="b"/>
              <a:pathLst>
                <a:path w="12479" h="12479" fill="none" extrusionOk="0">
                  <a:moveTo>
                    <a:pt x="1" y="12478"/>
                  </a:moveTo>
                  <a:lnTo>
                    <a:pt x="12478"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5"/>
            <p:cNvSpPr/>
            <p:nvPr/>
          </p:nvSpPr>
          <p:spPr>
            <a:xfrm>
              <a:off x="4021775" y="3109650"/>
              <a:ext cx="311975" cy="311950"/>
            </a:xfrm>
            <a:custGeom>
              <a:avLst/>
              <a:gdLst/>
              <a:ahLst/>
              <a:cxnLst/>
              <a:rect l="l" t="t" r="r" b="b"/>
              <a:pathLst>
                <a:path w="12479" h="12478" fill="none" extrusionOk="0">
                  <a:moveTo>
                    <a:pt x="12478" y="12478"/>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5"/>
            <p:cNvSpPr/>
            <p:nvPr/>
          </p:nvSpPr>
          <p:spPr>
            <a:xfrm>
              <a:off x="4332925" y="2716150"/>
              <a:ext cx="441025" cy="809950"/>
            </a:xfrm>
            <a:custGeom>
              <a:avLst/>
              <a:gdLst/>
              <a:ahLst/>
              <a:cxnLst/>
              <a:rect l="l" t="t" r="r" b="b"/>
              <a:pathLst>
                <a:path w="17641" h="32398" extrusionOk="0">
                  <a:moveTo>
                    <a:pt x="11686" y="1"/>
                  </a:moveTo>
                  <a:cubicBezTo>
                    <a:pt x="11686" y="10990"/>
                    <a:pt x="7221" y="20965"/>
                    <a:pt x="0" y="28186"/>
                  </a:cubicBezTo>
                  <a:lnTo>
                    <a:pt x="4212" y="32398"/>
                  </a:lnTo>
                  <a:cubicBezTo>
                    <a:pt x="12510" y="24101"/>
                    <a:pt x="17640" y="12636"/>
                    <a:pt x="1764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5"/>
            <p:cNvSpPr/>
            <p:nvPr/>
          </p:nvSpPr>
          <p:spPr>
            <a:xfrm>
              <a:off x="4332125" y="1906225"/>
              <a:ext cx="441825" cy="809950"/>
            </a:xfrm>
            <a:custGeom>
              <a:avLst/>
              <a:gdLst/>
              <a:ahLst/>
              <a:cxnLst/>
              <a:rect l="l" t="t" r="r" b="b"/>
              <a:pathLst>
                <a:path w="17673" h="32398" extrusionOk="0">
                  <a:moveTo>
                    <a:pt x="4244" y="0"/>
                  </a:moveTo>
                  <a:lnTo>
                    <a:pt x="1" y="4212"/>
                  </a:lnTo>
                  <a:cubicBezTo>
                    <a:pt x="7253" y="11433"/>
                    <a:pt x="11718" y="21409"/>
                    <a:pt x="11718" y="32398"/>
                  </a:cubicBezTo>
                  <a:lnTo>
                    <a:pt x="17672" y="32398"/>
                  </a:lnTo>
                  <a:cubicBezTo>
                    <a:pt x="17672" y="19762"/>
                    <a:pt x="12542" y="8298"/>
                    <a:pt x="42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5"/>
            <p:cNvSpPr/>
            <p:nvPr/>
          </p:nvSpPr>
          <p:spPr>
            <a:xfrm>
              <a:off x="3628275" y="3420775"/>
              <a:ext cx="809975" cy="441825"/>
            </a:xfrm>
            <a:custGeom>
              <a:avLst/>
              <a:gdLst/>
              <a:ahLst/>
              <a:cxnLst/>
              <a:rect l="l" t="t" r="r" b="b"/>
              <a:pathLst>
                <a:path w="32399" h="17673" extrusionOk="0">
                  <a:moveTo>
                    <a:pt x="28186" y="1"/>
                  </a:moveTo>
                  <a:cubicBezTo>
                    <a:pt x="20966" y="7221"/>
                    <a:pt x="10990" y="11687"/>
                    <a:pt x="1" y="11687"/>
                  </a:cubicBezTo>
                  <a:lnTo>
                    <a:pt x="1" y="17672"/>
                  </a:lnTo>
                  <a:cubicBezTo>
                    <a:pt x="12637" y="17672"/>
                    <a:pt x="24101" y="12510"/>
                    <a:pt x="32398" y="4213"/>
                  </a:cubicBezTo>
                  <a:lnTo>
                    <a:pt x="2818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15"/>
          <p:cNvSpPr txBox="1"/>
          <p:nvPr/>
        </p:nvSpPr>
        <p:spPr>
          <a:xfrm>
            <a:off x="1759388" y="1334288"/>
            <a:ext cx="2568900" cy="247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latin typeface="Fira Sans Medium"/>
                <a:ea typeface="Fira Sans Medium"/>
                <a:cs typeface="Fira Sans Medium"/>
                <a:sym typeface="Fira Sans Medium"/>
              </a:rPr>
              <a:t>Visualization 1</a:t>
            </a:r>
            <a:endParaRPr sz="2800">
              <a:latin typeface="Fira Sans Medium"/>
              <a:ea typeface="Fira Sans Medium"/>
              <a:cs typeface="Fira Sans Medium"/>
              <a:sym typeface="Fira Sans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pic>
        <p:nvPicPr>
          <p:cNvPr id="491" name="Google Shape;491;p16"/>
          <p:cNvPicPr preferRelativeResize="0"/>
          <p:nvPr/>
        </p:nvPicPr>
        <p:blipFill>
          <a:blip r:embed="rId3">
            <a:alphaModFix/>
          </a:blip>
          <a:stretch>
            <a:fillRect/>
          </a:stretch>
        </p:blipFill>
        <p:spPr>
          <a:xfrm>
            <a:off x="457200" y="152400"/>
            <a:ext cx="4451274" cy="4838700"/>
          </a:xfrm>
          <a:prstGeom prst="rect">
            <a:avLst/>
          </a:prstGeom>
          <a:noFill/>
          <a:ln w="9525" cap="flat" cmpd="sng">
            <a:solidFill>
              <a:schemeClr val="dk2"/>
            </a:solidFill>
            <a:prstDash val="solid"/>
            <a:round/>
            <a:headEnd type="none" w="sm" len="sm"/>
            <a:tailEnd type="none" w="sm" len="sm"/>
          </a:ln>
        </p:spPr>
      </p:pic>
      <p:sp>
        <p:nvSpPr>
          <p:cNvPr id="492" name="Google Shape;492;p16"/>
          <p:cNvSpPr txBox="1"/>
          <p:nvPr/>
        </p:nvSpPr>
        <p:spPr>
          <a:xfrm>
            <a:off x="5166100" y="152400"/>
            <a:ext cx="37203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u="sng">
                <a:latin typeface="Fira Sans Medium"/>
                <a:ea typeface="Fira Sans Medium"/>
                <a:cs typeface="Fira Sans Medium"/>
                <a:sym typeface="Fira Sans Medium"/>
              </a:rPr>
              <a:t>Data (What)</a:t>
            </a:r>
            <a:endParaRPr sz="1800" u="sng">
              <a:latin typeface="Fira Sans Medium"/>
              <a:ea typeface="Fira Sans Medium"/>
              <a:cs typeface="Fira Sans Medium"/>
              <a:sym typeface="Fira Sans Medium"/>
            </a:endParaRPr>
          </a:p>
        </p:txBody>
      </p:sp>
      <p:sp>
        <p:nvSpPr>
          <p:cNvPr id="493" name="Google Shape;493;p16"/>
          <p:cNvSpPr txBox="1"/>
          <p:nvPr/>
        </p:nvSpPr>
        <p:spPr>
          <a:xfrm>
            <a:off x="5166100" y="633602"/>
            <a:ext cx="3720300" cy="40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latin typeface="Fira Sans"/>
                <a:ea typeface="Fira Sans"/>
                <a:cs typeface="Fira Sans"/>
                <a:sym typeface="Fira Sans"/>
              </a:rPr>
              <a:t>Items</a:t>
            </a:r>
            <a:endParaRPr sz="1200" b="1">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Tabular information</a:t>
            </a: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a:p>
            <a:pPr marL="0" lvl="0" indent="0" algn="l" rtl="0">
              <a:lnSpc>
                <a:spcPct val="115000"/>
              </a:lnSpc>
              <a:spcBef>
                <a:spcPts val="0"/>
              </a:spcBef>
              <a:spcAft>
                <a:spcPts val="0"/>
              </a:spcAft>
              <a:buNone/>
            </a:pPr>
            <a:r>
              <a:rPr lang="en" sz="1200" b="1">
                <a:latin typeface="Fira Sans"/>
                <a:ea typeface="Fira Sans"/>
                <a:cs typeface="Fira Sans"/>
                <a:sym typeface="Fira Sans"/>
              </a:rPr>
              <a:t>Attributes</a:t>
            </a:r>
            <a:endParaRPr sz="1200" b="1">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Company</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Net Income</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Profit</a:t>
            </a: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a:p>
            <a:pPr marL="0" lvl="0" indent="0" algn="l" rtl="0">
              <a:lnSpc>
                <a:spcPct val="115000"/>
              </a:lnSpc>
              <a:spcBef>
                <a:spcPts val="0"/>
              </a:spcBef>
              <a:spcAft>
                <a:spcPts val="0"/>
              </a:spcAft>
              <a:buNone/>
            </a:pPr>
            <a:r>
              <a:rPr lang="en" sz="1200" b="1">
                <a:latin typeface="Fira Sans"/>
                <a:ea typeface="Fira Sans"/>
                <a:cs typeface="Fira Sans"/>
                <a:sym typeface="Fira Sans"/>
              </a:rPr>
              <a:t>Data Scales</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Nominal: Company, Industry</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Ordinal: Fortune 500 Rank</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Ratio: Net Income, Profit</a:t>
            </a: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a:p>
            <a:pPr marL="0" lvl="0" indent="0" algn="l" rtl="0">
              <a:lnSpc>
                <a:spcPct val="115000"/>
              </a:lnSpc>
              <a:spcBef>
                <a:spcPts val="0"/>
              </a:spcBef>
              <a:spcAft>
                <a:spcPts val="0"/>
              </a:spcAft>
              <a:buNone/>
            </a:pPr>
            <a:r>
              <a:rPr lang="en" sz="1200" b="1">
                <a:latin typeface="Fira Sans"/>
                <a:ea typeface="Fira Sans"/>
                <a:cs typeface="Fira Sans"/>
                <a:sym typeface="Fira Sans"/>
              </a:rPr>
              <a:t>Static Availability</a:t>
            </a:r>
            <a:endParaRPr sz="1200" b="1">
              <a:latin typeface="Fira Sans"/>
              <a:ea typeface="Fira Sans"/>
              <a:cs typeface="Fira Sans"/>
              <a:sym typeface="Fira Sans"/>
            </a:endParaRPr>
          </a:p>
          <a:p>
            <a:pPr marL="0" lvl="0" indent="0" algn="l" rtl="0">
              <a:lnSpc>
                <a:spcPct val="115000"/>
              </a:lnSpc>
              <a:spcBef>
                <a:spcPts val="0"/>
              </a:spcBef>
              <a:spcAft>
                <a:spcPts val="0"/>
              </a:spcAft>
              <a:buNone/>
            </a:pPr>
            <a:r>
              <a:rPr lang="en" sz="1200" b="1">
                <a:latin typeface="Fira Sans"/>
                <a:ea typeface="Fira Sans"/>
                <a:cs typeface="Fira Sans"/>
                <a:sym typeface="Fira Sans"/>
              </a:rPr>
              <a:t>No data hierarchy</a:t>
            </a:r>
            <a:endParaRPr sz="1200" b="1">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p:txBody>
      </p:sp>
      <p:sp>
        <p:nvSpPr>
          <p:cNvPr id="494" name="Google Shape;494;p16"/>
          <p:cNvSpPr txBox="1"/>
          <p:nvPr/>
        </p:nvSpPr>
        <p:spPr>
          <a:xfrm>
            <a:off x="6730000" y="1622075"/>
            <a:ext cx="2221800" cy="5817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Industry</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Fortune 500 Rank</a:t>
            </a:r>
            <a:endParaRPr sz="1200">
              <a:latin typeface="Fira Sans"/>
              <a:ea typeface="Fira Sans"/>
              <a:cs typeface="Fira Sans"/>
              <a:sym typeface="Fir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p17"/>
          <p:cNvPicPr preferRelativeResize="0"/>
          <p:nvPr/>
        </p:nvPicPr>
        <p:blipFill>
          <a:blip r:embed="rId3">
            <a:alphaModFix/>
          </a:blip>
          <a:stretch>
            <a:fillRect/>
          </a:stretch>
        </p:blipFill>
        <p:spPr>
          <a:xfrm>
            <a:off x="457200" y="152400"/>
            <a:ext cx="4451274" cy="4838700"/>
          </a:xfrm>
          <a:prstGeom prst="rect">
            <a:avLst/>
          </a:prstGeom>
          <a:noFill/>
          <a:ln w="9525" cap="flat" cmpd="sng">
            <a:solidFill>
              <a:schemeClr val="dk2"/>
            </a:solidFill>
            <a:prstDash val="solid"/>
            <a:round/>
            <a:headEnd type="none" w="sm" len="sm"/>
            <a:tailEnd type="none" w="sm" len="sm"/>
          </a:ln>
        </p:spPr>
      </p:pic>
      <p:sp>
        <p:nvSpPr>
          <p:cNvPr id="500" name="Google Shape;500;p17"/>
          <p:cNvSpPr txBox="1"/>
          <p:nvPr/>
        </p:nvSpPr>
        <p:spPr>
          <a:xfrm>
            <a:off x="5166100" y="152400"/>
            <a:ext cx="37203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u="sng">
                <a:latin typeface="Fira Sans Medium"/>
                <a:ea typeface="Fira Sans Medium"/>
                <a:cs typeface="Fira Sans Medium"/>
                <a:sym typeface="Fira Sans Medium"/>
              </a:rPr>
              <a:t>Task (Why)</a:t>
            </a:r>
            <a:endParaRPr sz="1800" u="sng">
              <a:latin typeface="Fira Sans Medium"/>
              <a:ea typeface="Fira Sans Medium"/>
              <a:cs typeface="Fira Sans Medium"/>
              <a:sym typeface="Fira Sans Medium"/>
            </a:endParaRPr>
          </a:p>
        </p:txBody>
      </p:sp>
      <p:sp>
        <p:nvSpPr>
          <p:cNvPr id="501" name="Google Shape;501;p17"/>
          <p:cNvSpPr txBox="1"/>
          <p:nvPr/>
        </p:nvSpPr>
        <p:spPr>
          <a:xfrm>
            <a:off x="5166100" y="633600"/>
            <a:ext cx="3720300" cy="43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latin typeface="Fira Sans"/>
                <a:ea typeface="Fira Sans"/>
                <a:cs typeface="Fira Sans"/>
                <a:sym typeface="Fira Sans"/>
              </a:rPr>
              <a:t>Analyze</a:t>
            </a:r>
            <a:endParaRPr sz="1200" b="1">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Exploratory</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b="1">
                <a:latin typeface="Fira Sans"/>
                <a:ea typeface="Fira Sans"/>
                <a:cs typeface="Fira Sans"/>
                <a:sym typeface="Fira Sans"/>
              </a:rPr>
              <a:t>Consume</a:t>
            </a:r>
            <a:endParaRPr sz="1200" b="1">
              <a:latin typeface="Fira Sans"/>
              <a:ea typeface="Fira Sans"/>
              <a:cs typeface="Fira Sans"/>
              <a:sym typeface="Fira Sans"/>
            </a:endParaRPr>
          </a:p>
          <a:p>
            <a:pPr marL="914400" lvl="1" indent="-304800" algn="l" rtl="0">
              <a:lnSpc>
                <a:spcPct val="115000"/>
              </a:lnSpc>
              <a:spcBef>
                <a:spcPts val="0"/>
              </a:spcBef>
              <a:spcAft>
                <a:spcPts val="0"/>
              </a:spcAft>
              <a:buSzPts val="1200"/>
              <a:buFont typeface="Fira Sans"/>
              <a:buChar char="○"/>
            </a:pPr>
            <a:r>
              <a:rPr lang="en" sz="1200" b="1">
                <a:latin typeface="Fira Sans"/>
                <a:ea typeface="Fira Sans"/>
                <a:cs typeface="Fira Sans"/>
                <a:sym typeface="Fira Sans"/>
              </a:rPr>
              <a:t>Present </a:t>
            </a:r>
            <a:r>
              <a:rPr lang="en" sz="1200">
                <a:latin typeface="Fira Sans"/>
                <a:ea typeface="Fira Sans"/>
                <a:cs typeface="Fira Sans"/>
                <a:sym typeface="Fira Sans"/>
              </a:rPr>
              <a:t>most profitable companies</a:t>
            </a:r>
            <a:endParaRPr sz="1200">
              <a:latin typeface="Fira Sans"/>
              <a:ea typeface="Fira Sans"/>
              <a:cs typeface="Fira Sans"/>
              <a:sym typeface="Fira Sans"/>
            </a:endParaRPr>
          </a:p>
          <a:p>
            <a:pPr marL="914400" lvl="1" indent="-304800" algn="l" rtl="0">
              <a:lnSpc>
                <a:spcPct val="115000"/>
              </a:lnSpc>
              <a:spcBef>
                <a:spcPts val="0"/>
              </a:spcBef>
              <a:spcAft>
                <a:spcPts val="0"/>
              </a:spcAft>
              <a:buSzPts val="1200"/>
              <a:buFont typeface="Fira Sans"/>
              <a:buChar char="○"/>
            </a:pPr>
            <a:r>
              <a:rPr lang="en" sz="1200" b="1">
                <a:latin typeface="Fira Sans"/>
                <a:ea typeface="Fira Sans"/>
                <a:cs typeface="Fira Sans"/>
                <a:sym typeface="Fira Sans"/>
              </a:rPr>
              <a:t>Discover </a:t>
            </a:r>
            <a:r>
              <a:rPr lang="en" sz="1200">
                <a:latin typeface="Fira Sans"/>
                <a:ea typeface="Fira Sans"/>
                <a:cs typeface="Fira Sans"/>
                <a:sym typeface="Fira Sans"/>
              </a:rPr>
              <a:t>additional information</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b="1">
                <a:latin typeface="Fira Sans"/>
                <a:ea typeface="Fira Sans"/>
                <a:cs typeface="Fira Sans"/>
                <a:sym typeface="Fira Sans"/>
              </a:rPr>
              <a:t>Produce</a:t>
            </a:r>
            <a:r>
              <a:rPr lang="en" sz="1200">
                <a:latin typeface="Fira Sans"/>
                <a:ea typeface="Fira Sans"/>
                <a:cs typeface="Fira Sans"/>
                <a:sym typeface="Fira Sans"/>
              </a:rPr>
              <a:t>: Annotation</a:t>
            </a: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a:p>
            <a:pPr marL="0" lvl="0" indent="0" algn="l" rtl="0">
              <a:lnSpc>
                <a:spcPct val="115000"/>
              </a:lnSpc>
              <a:spcBef>
                <a:spcPts val="0"/>
              </a:spcBef>
              <a:spcAft>
                <a:spcPts val="0"/>
              </a:spcAft>
              <a:buNone/>
            </a:pPr>
            <a:r>
              <a:rPr lang="en" sz="1200" b="1">
                <a:latin typeface="Fira Sans"/>
                <a:ea typeface="Fira Sans"/>
                <a:cs typeface="Fira Sans"/>
                <a:sym typeface="Fira Sans"/>
              </a:rPr>
              <a:t>Search</a:t>
            </a:r>
            <a:endParaRPr sz="1200" b="1">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b="1">
                <a:latin typeface="Fira Sans"/>
                <a:ea typeface="Fira Sans"/>
                <a:cs typeface="Fira Sans"/>
                <a:sym typeface="Fira Sans"/>
              </a:rPr>
              <a:t>Browse</a:t>
            </a:r>
            <a:endParaRPr sz="1200" b="1">
              <a:latin typeface="Fira Sans"/>
              <a:ea typeface="Fira Sans"/>
              <a:cs typeface="Fira Sans"/>
              <a:sym typeface="Fira Sans"/>
            </a:endParaRPr>
          </a:p>
          <a:p>
            <a:pPr marL="914400" lvl="1" indent="-304800" algn="l" rtl="0">
              <a:lnSpc>
                <a:spcPct val="115000"/>
              </a:lnSpc>
              <a:spcBef>
                <a:spcPts val="0"/>
              </a:spcBef>
              <a:spcAft>
                <a:spcPts val="0"/>
              </a:spcAft>
              <a:buSzPts val="1200"/>
              <a:buFont typeface="Fira Sans"/>
              <a:buChar char="○"/>
            </a:pPr>
            <a:r>
              <a:rPr lang="en" sz="1200" b="1">
                <a:latin typeface="Fira Sans"/>
                <a:ea typeface="Fira Sans"/>
                <a:cs typeface="Fira Sans"/>
                <a:sym typeface="Fira Sans"/>
              </a:rPr>
              <a:t>Target Unknown</a:t>
            </a:r>
            <a:r>
              <a:rPr lang="en" sz="1200">
                <a:latin typeface="Fira Sans"/>
                <a:ea typeface="Fira Sans"/>
                <a:cs typeface="Fira Sans"/>
                <a:sym typeface="Fira Sans"/>
              </a:rPr>
              <a:t>: Profit</a:t>
            </a:r>
            <a:endParaRPr sz="1200">
              <a:latin typeface="Fira Sans"/>
              <a:ea typeface="Fira Sans"/>
              <a:cs typeface="Fira Sans"/>
              <a:sym typeface="Fira Sans"/>
            </a:endParaRPr>
          </a:p>
          <a:p>
            <a:pPr marL="914400" lvl="1" indent="-304800" algn="l" rtl="0">
              <a:lnSpc>
                <a:spcPct val="115000"/>
              </a:lnSpc>
              <a:spcBef>
                <a:spcPts val="0"/>
              </a:spcBef>
              <a:spcAft>
                <a:spcPts val="0"/>
              </a:spcAft>
              <a:buSzPts val="1200"/>
              <a:buFont typeface="Fira Sans"/>
              <a:buChar char="○"/>
            </a:pPr>
            <a:r>
              <a:rPr lang="en" sz="1200" b="1">
                <a:latin typeface="Fira Sans"/>
                <a:ea typeface="Fira Sans"/>
                <a:cs typeface="Fira Sans"/>
                <a:sym typeface="Fira Sans"/>
              </a:rPr>
              <a:t>Location Known</a:t>
            </a:r>
            <a:r>
              <a:rPr lang="en" sz="1200">
                <a:latin typeface="Fira Sans"/>
                <a:ea typeface="Fira Sans"/>
                <a:cs typeface="Fira Sans"/>
                <a:sym typeface="Fira Sans"/>
              </a:rPr>
              <a:t>: Company</a:t>
            </a: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a:p>
            <a:pPr marL="0" lvl="0" indent="0" algn="l" rtl="0">
              <a:lnSpc>
                <a:spcPct val="115000"/>
              </a:lnSpc>
              <a:spcBef>
                <a:spcPts val="0"/>
              </a:spcBef>
              <a:spcAft>
                <a:spcPts val="0"/>
              </a:spcAft>
              <a:buNone/>
            </a:pPr>
            <a:r>
              <a:rPr lang="en" sz="1200" b="1">
                <a:latin typeface="Fira Sans"/>
                <a:ea typeface="Fira Sans"/>
                <a:cs typeface="Fira Sans"/>
                <a:sym typeface="Fira Sans"/>
              </a:rPr>
              <a:t>Query</a:t>
            </a:r>
            <a:endParaRPr sz="1200" b="1">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b="1">
                <a:latin typeface="Fira Sans"/>
                <a:ea typeface="Fira Sans"/>
                <a:cs typeface="Fira Sans"/>
                <a:sym typeface="Fira Sans"/>
              </a:rPr>
              <a:t>Identify</a:t>
            </a:r>
            <a:r>
              <a:rPr lang="en" sz="1200">
                <a:latin typeface="Fira Sans"/>
                <a:ea typeface="Fira Sans"/>
                <a:cs typeface="Fira Sans"/>
                <a:sym typeface="Fira Sans"/>
              </a:rPr>
              <a:t> top profitable companies</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b="1">
                <a:latin typeface="Fira Sans"/>
                <a:ea typeface="Fira Sans"/>
                <a:cs typeface="Fira Sans"/>
                <a:sym typeface="Fira Sans"/>
              </a:rPr>
              <a:t>Compare </a:t>
            </a:r>
            <a:r>
              <a:rPr lang="en" sz="1200">
                <a:latin typeface="Fira Sans"/>
                <a:ea typeface="Fira Sans"/>
                <a:cs typeface="Fira Sans"/>
                <a:sym typeface="Fira Sans"/>
              </a:rPr>
              <a:t>various data between each other</a:t>
            </a: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a:p>
            <a:pPr marL="0" lvl="0" indent="0" algn="l" rtl="0">
              <a:lnSpc>
                <a:spcPct val="115000"/>
              </a:lnSpc>
              <a:spcBef>
                <a:spcPts val="0"/>
              </a:spcBef>
              <a:spcAft>
                <a:spcPts val="0"/>
              </a:spcAft>
              <a:buNone/>
            </a:pPr>
            <a:r>
              <a:rPr lang="en" sz="1200" b="1">
                <a:latin typeface="Fira Sans"/>
                <a:ea typeface="Fira Sans"/>
                <a:cs typeface="Fira Sans"/>
                <a:sym typeface="Fira Sans"/>
              </a:rPr>
              <a:t>Target</a:t>
            </a:r>
            <a:endParaRPr sz="1200" b="1">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Analyze </a:t>
            </a:r>
            <a:r>
              <a:rPr lang="en" sz="1200" b="1">
                <a:latin typeface="Fira Sans"/>
                <a:ea typeface="Fira Sans"/>
                <a:cs typeface="Fira Sans"/>
                <a:sym typeface="Fira Sans"/>
              </a:rPr>
              <a:t>Features</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Data correlation</a:t>
            </a: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p:txBody>
      </p:sp>
      <p:sp>
        <p:nvSpPr>
          <p:cNvPr id="502" name="Google Shape;502;p17"/>
          <p:cNvSpPr txBox="1"/>
          <p:nvPr/>
        </p:nvSpPr>
        <p:spPr>
          <a:xfrm>
            <a:off x="6922200" y="4207625"/>
            <a:ext cx="2221800" cy="3693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Many Attributes</a:t>
            </a:r>
            <a:endParaRPr sz="1200">
              <a:latin typeface="Fira Sans"/>
              <a:ea typeface="Fira Sans"/>
              <a:cs typeface="Fira Sans"/>
              <a:sym typeface="Fir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p18"/>
          <p:cNvPicPr preferRelativeResize="0"/>
          <p:nvPr/>
        </p:nvPicPr>
        <p:blipFill>
          <a:blip r:embed="rId3">
            <a:alphaModFix/>
          </a:blip>
          <a:stretch>
            <a:fillRect/>
          </a:stretch>
        </p:blipFill>
        <p:spPr>
          <a:xfrm>
            <a:off x="457200" y="152400"/>
            <a:ext cx="4451274" cy="4838700"/>
          </a:xfrm>
          <a:prstGeom prst="rect">
            <a:avLst/>
          </a:prstGeom>
          <a:noFill/>
          <a:ln w="9525" cap="flat" cmpd="sng">
            <a:solidFill>
              <a:schemeClr val="dk2"/>
            </a:solidFill>
            <a:prstDash val="solid"/>
            <a:round/>
            <a:headEnd type="none" w="sm" len="sm"/>
            <a:tailEnd type="none" w="sm" len="sm"/>
          </a:ln>
        </p:spPr>
      </p:pic>
      <p:sp>
        <p:nvSpPr>
          <p:cNvPr id="508" name="Google Shape;508;p18"/>
          <p:cNvSpPr txBox="1"/>
          <p:nvPr/>
        </p:nvSpPr>
        <p:spPr>
          <a:xfrm>
            <a:off x="5166100" y="152400"/>
            <a:ext cx="37203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u="sng">
                <a:latin typeface="Fira Sans Medium"/>
                <a:ea typeface="Fira Sans Medium"/>
                <a:cs typeface="Fira Sans Medium"/>
                <a:sym typeface="Fira Sans Medium"/>
              </a:rPr>
              <a:t>Idiom (How)</a:t>
            </a:r>
            <a:endParaRPr sz="1800" u="sng">
              <a:latin typeface="Fira Sans Medium"/>
              <a:ea typeface="Fira Sans Medium"/>
              <a:cs typeface="Fira Sans Medium"/>
              <a:sym typeface="Fira Sans Medium"/>
            </a:endParaRPr>
          </a:p>
        </p:txBody>
      </p:sp>
      <p:sp>
        <p:nvSpPr>
          <p:cNvPr id="509" name="Google Shape;509;p18"/>
          <p:cNvSpPr txBox="1"/>
          <p:nvPr/>
        </p:nvSpPr>
        <p:spPr>
          <a:xfrm>
            <a:off x="5166100" y="633600"/>
            <a:ext cx="3720300" cy="43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latin typeface="Fira Sans"/>
                <a:ea typeface="Fira Sans"/>
                <a:cs typeface="Fira Sans"/>
                <a:sym typeface="Fira Sans"/>
              </a:rPr>
              <a:t>Encode </a:t>
            </a:r>
            <a:r>
              <a:rPr lang="en" sz="1200">
                <a:latin typeface="Fira Sans"/>
                <a:ea typeface="Fira Sans"/>
                <a:cs typeface="Fira Sans"/>
                <a:sym typeface="Fira Sans"/>
              </a:rPr>
              <a:t>(Bar Chart)</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b="1">
                <a:latin typeface="Fira Sans"/>
                <a:ea typeface="Fira Sans"/>
                <a:cs typeface="Fira Sans"/>
                <a:sym typeface="Fira Sans"/>
              </a:rPr>
              <a:t>Express</a:t>
            </a:r>
            <a:endParaRPr sz="1200" b="1">
              <a:latin typeface="Fira Sans"/>
              <a:ea typeface="Fira Sans"/>
              <a:cs typeface="Fira Sans"/>
              <a:sym typeface="Fira Sans"/>
            </a:endParaRPr>
          </a:p>
          <a:p>
            <a:pPr marL="914400" lvl="1"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Y-axis: Profit per second</a:t>
            </a:r>
            <a:endParaRPr sz="1200">
              <a:latin typeface="Fira Sans"/>
              <a:ea typeface="Fira Sans"/>
              <a:cs typeface="Fira Sans"/>
              <a:sym typeface="Fira Sans"/>
            </a:endParaRPr>
          </a:p>
          <a:p>
            <a:pPr marL="914400" lvl="1" indent="-304800" algn="l" rtl="0">
              <a:lnSpc>
                <a:spcPct val="150000"/>
              </a:lnSpc>
              <a:spcBef>
                <a:spcPts val="0"/>
              </a:spcBef>
              <a:spcAft>
                <a:spcPts val="0"/>
              </a:spcAft>
              <a:buSzPts val="1200"/>
              <a:buFont typeface="Fira Sans"/>
              <a:buChar char="○"/>
            </a:pPr>
            <a:r>
              <a:rPr lang="en" sz="1200">
                <a:latin typeface="Fira Sans"/>
                <a:ea typeface="Fira Sans"/>
                <a:cs typeface="Fira Sans"/>
                <a:sym typeface="Fira Sans"/>
              </a:rPr>
              <a:t>X-axis: Company</a:t>
            </a:r>
            <a:endParaRPr sz="1200">
              <a:latin typeface="Fira Sans"/>
              <a:ea typeface="Fira Sans"/>
              <a:cs typeface="Fira Sans"/>
              <a:sym typeface="Fira Sans"/>
            </a:endParaRPr>
          </a:p>
          <a:p>
            <a:pPr marL="457200" lvl="0" indent="-304800" algn="l" rtl="0">
              <a:lnSpc>
                <a:spcPct val="150000"/>
              </a:lnSpc>
              <a:spcBef>
                <a:spcPts val="0"/>
              </a:spcBef>
              <a:spcAft>
                <a:spcPts val="0"/>
              </a:spcAft>
              <a:buSzPts val="1200"/>
              <a:buFont typeface="Fira Sans"/>
              <a:buChar char="●"/>
            </a:pPr>
            <a:r>
              <a:rPr lang="en" sz="1200" b="1">
                <a:latin typeface="Fira Sans"/>
                <a:ea typeface="Fira Sans"/>
                <a:cs typeface="Fira Sans"/>
                <a:sym typeface="Fira Sans"/>
              </a:rPr>
              <a:t>Size </a:t>
            </a:r>
            <a:r>
              <a:rPr lang="en" sz="1200">
                <a:latin typeface="Fira Sans"/>
                <a:ea typeface="Fira Sans"/>
                <a:cs typeface="Fira Sans"/>
                <a:sym typeface="Fira Sans"/>
              </a:rPr>
              <a:t>(Height) of bars - Profit per second</a:t>
            </a:r>
            <a:endParaRPr sz="1200">
              <a:latin typeface="Fira Sans"/>
              <a:ea typeface="Fira Sans"/>
              <a:cs typeface="Fira Sans"/>
              <a:sym typeface="Fira Sans"/>
            </a:endParaRPr>
          </a:p>
          <a:p>
            <a:pPr marL="457200" lvl="0" indent="-304800" algn="l" rtl="0">
              <a:lnSpc>
                <a:spcPct val="150000"/>
              </a:lnSpc>
              <a:spcBef>
                <a:spcPts val="0"/>
              </a:spcBef>
              <a:spcAft>
                <a:spcPts val="0"/>
              </a:spcAft>
              <a:buSzPts val="1200"/>
              <a:buFont typeface="Fira Sans"/>
              <a:buChar char="●"/>
            </a:pPr>
            <a:r>
              <a:rPr lang="en" sz="1200" b="1">
                <a:latin typeface="Fira Sans"/>
                <a:ea typeface="Fira Sans"/>
                <a:cs typeface="Fira Sans"/>
                <a:sym typeface="Fira Sans"/>
              </a:rPr>
              <a:t>Color </a:t>
            </a:r>
            <a:r>
              <a:rPr lang="en" sz="1200">
                <a:latin typeface="Fira Sans"/>
                <a:ea typeface="Fira Sans"/>
                <a:cs typeface="Fira Sans"/>
                <a:sym typeface="Fira Sans"/>
              </a:rPr>
              <a:t>- Hue (Industry)</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b="1">
                <a:latin typeface="Fira Sans"/>
                <a:ea typeface="Fira Sans"/>
                <a:cs typeface="Fira Sans"/>
                <a:sym typeface="Fira Sans"/>
              </a:rPr>
              <a:t>Order </a:t>
            </a:r>
            <a:r>
              <a:rPr lang="en" sz="1200">
                <a:latin typeface="Fira Sans"/>
                <a:ea typeface="Fira Sans"/>
                <a:cs typeface="Fira Sans"/>
                <a:sym typeface="Fira Sans"/>
              </a:rPr>
              <a:t>- Clockwise ranking based on profit per second</a:t>
            </a:r>
            <a:endParaRPr sz="1200">
              <a:latin typeface="Fira Sans"/>
              <a:ea typeface="Fira Sans"/>
              <a:cs typeface="Fira Sans"/>
              <a:sym typeface="Fira Sans"/>
            </a:endParaRPr>
          </a:p>
          <a:p>
            <a:pPr marL="457200" lvl="0" indent="-304800" algn="l" rtl="0">
              <a:lnSpc>
                <a:spcPct val="150000"/>
              </a:lnSpc>
              <a:spcBef>
                <a:spcPts val="1000"/>
              </a:spcBef>
              <a:spcAft>
                <a:spcPts val="0"/>
              </a:spcAft>
              <a:buSzPts val="1200"/>
              <a:buFont typeface="Fira Sans"/>
              <a:buChar char="●"/>
            </a:pPr>
            <a:r>
              <a:rPr lang="en" sz="1200" b="1">
                <a:latin typeface="Fira Sans"/>
                <a:ea typeface="Fira Sans"/>
                <a:cs typeface="Fira Sans"/>
                <a:sym typeface="Fira Sans"/>
              </a:rPr>
              <a:t>Align </a:t>
            </a:r>
            <a:r>
              <a:rPr lang="en" sz="1200">
                <a:latin typeface="Fira Sans"/>
                <a:ea typeface="Fira Sans"/>
                <a:cs typeface="Fira Sans"/>
                <a:sym typeface="Fira Sans"/>
              </a:rPr>
              <a:t>- Radial alignment</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b="1">
                <a:latin typeface="Fira Sans"/>
                <a:ea typeface="Fira Sans"/>
                <a:cs typeface="Fira Sans"/>
                <a:sym typeface="Fira Sans"/>
              </a:rPr>
              <a:t>Separate</a:t>
            </a:r>
            <a:endParaRPr sz="1200" b="1">
              <a:latin typeface="Fira Sans"/>
              <a:ea typeface="Fira Sans"/>
              <a:cs typeface="Fira Sans"/>
              <a:sym typeface="Fira Sans"/>
            </a:endParaRPr>
          </a:p>
          <a:p>
            <a:pPr marL="914400" lvl="1"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Company icon</a:t>
            </a:r>
            <a:endParaRPr sz="1200">
              <a:latin typeface="Fira Sans"/>
              <a:ea typeface="Fira Sans"/>
              <a:cs typeface="Fira Sans"/>
              <a:sym typeface="Fira Sans"/>
            </a:endParaRPr>
          </a:p>
          <a:p>
            <a:pPr marL="914400" lvl="1"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Fortune 500 ranking</a:t>
            </a:r>
            <a:endParaRPr sz="1200">
              <a:latin typeface="Fira Sans"/>
              <a:ea typeface="Fira Sans"/>
              <a:cs typeface="Fira Sans"/>
              <a:sym typeface="Fira Sans"/>
            </a:endParaRPr>
          </a:p>
          <a:p>
            <a:pPr marL="914400" lvl="1"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2016 Net Income</a:t>
            </a: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pic>
        <p:nvPicPr>
          <p:cNvPr id="514" name="Google Shape;514;p19"/>
          <p:cNvPicPr preferRelativeResize="0"/>
          <p:nvPr/>
        </p:nvPicPr>
        <p:blipFill>
          <a:blip r:embed="rId3">
            <a:alphaModFix/>
          </a:blip>
          <a:stretch>
            <a:fillRect/>
          </a:stretch>
        </p:blipFill>
        <p:spPr>
          <a:xfrm>
            <a:off x="457200" y="152400"/>
            <a:ext cx="4451274" cy="4838700"/>
          </a:xfrm>
          <a:prstGeom prst="rect">
            <a:avLst/>
          </a:prstGeom>
          <a:noFill/>
          <a:ln w="9525" cap="flat" cmpd="sng">
            <a:solidFill>
              <a:schemeClr val="dk2"/>
            </a:solidFill>
            <a:prstDash val="solid"/>
            <a:round/>
            <a:headEnd type="none" w="sm" len="sm"/>
            <a:tailEnd type="none" w="sm" len="sm"/>
          </a:ln>
        </p:spPr>
      </p:pic>
      <p:sp>
        <p:nvSpPr>
          <p:cNvPr id="515" name="Google Shape;515;p19"/>
          <p:cNvSpPr txBox="1"/>
          <p:nvPr/>
        </p:nvSpPr>
        <p:spPr>
          <a:xfrm>
            <a:off x="5166100" y="152400"/>
            <a:ext cx="37203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u="sng">
                <a:latin typeface="Fira Sans Medium"/>
                <a:ea typeface="Fira Sans Medium"/>
                <a:cs typeface="Fira Sans Medium"/>
                <a:sym typeface="Fira Sans Medium"/>
              </a:rPr>
              <a:t>Critique</a:t>
            </a:r>
            <a:endParaRPr sz="1800" u="sng">
              <a:latin typeface="Fira Sans Medium"/>
              <a:ea typeface="Fira Sans Medium"/>
              <a:cs typeface="Fira Sans Medium"/>
              <a:sym typeface="Fira Sans Medium"/>
            </a:endParaRPr>
          </a:p>
        </p:txBody>
      </p:sp>
      <p:sp>
        <p:nvSpPr>
          <p:cNvPr id="516" name="Google Shape;516;p19"/>
          <p:cNvSpPr txBox="1"/>
          <p:nvPr/>
        </p:nvSpPr>
        <p:spPr>
          <a:xfrm>
            <a:off x="5166100" y="633600"/>
            <a:ext cx="3720300" cy="43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latin typeface="Fira Sans"/>
                <a:ea typeface="Fira Sans"/>
                <a:cs typeface="Fira Sans"/>
                <a:sym typeface="Fira Sans"/>
              </a:rPr>
              <a:t>Accuracy</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Bad readability</a:t>
            </a:r>
            <a:endParaRPr sz="1200">
              <a:latin typeface="Fira Sans"/>
              <a:ea typeface="Fira Sans"/>
              <a:cs typeface="Fira Sans"/>
              <a:sym typeface="Fira Sans"/>
            </a:endParaRPr>
          </a:p>
          <a:p>
            <a:pPr marL="914400" lvl="1"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Radial shape alignment</a:t>
            </a:r>
            <a:endParaRPr sz="1200">
              <a:latin typeface="Fira Sans"/>
              <a:ea typeface="Fira Sans"/>
              <a:cs typeface="Fira Sans"/>
              <a:sym typeface="Fira Sans"/>
            </a:endParaRPr>
          </a:p>
          <a:p>
            <a:pPr marL="914400" lvl="1"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Tilted data labels</a:t>
            </a:r>
            <a:endParaRPr sz="1200">
              <a:latin typeface="Fira Sans"/>
              <a:ea typeface="Fira Sans"/>
              <a:cs typeface="Fira Sans"/>
              <a:sym typeface="Fira Sans"/>
            </a:endParaRPr>
          </a:p>
          <a:p>
            <a:pPr marL="0" lvl="0" indent="0" algn="l" rtl="0">
              <a:lnSpc>
                <a:spcPct val="115000"/>
              </a:lnSpc>
              <a:spcBef>
                <a:spcPts val="1000"/>
              </a:spcBef>
              <a:spcAft>
                <a:spcPts val="0"/>
              </a:spcAft>
              <a:buNone/>
            </a:pPr>
            <a:r>
              <a:rPr lang="en" sz="1200" b="1">
                <a:latin typeface="Fira Sans"/>
                <a:ea typeface="Fira Sans"/>
                <a:cs typeface="Fira Sans"/>
                <a:sym typeface="Fira Sans"/>
              </a:rPr>
              <a:t>Discriminability</a:t>
            </a:r>
            <a:endParaRPr sz="1200" b="1">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Attribute data</a:t>
            </a:r>
            <a:endParaRPr sz="1200">
              <a:latin typeface="Fira Sans"/>
              <a:ea typeface="Fira Sans"/>
              <a:cs typeface="Fira Sans"/>
              <a:sym typeface="Fira Sans"/>
            </a:endParaRPr>
          </a:p>
          <a:p>
            <a:pPr marL="0" lvl="0" indent="0" algn="l" rtl="0">
              <a:lnSpc>
                <a:spcPct val="115000"/>
              </a:lnSpc>
              <a:spcBef>
                <a:spcPts val="1000"/>
              </a:spcBef>
              <a:spcAft>
                <a:spcPts val="0"/>
              </a:spcAft>
              <a:buNone/>
            </a:pPr>
            <a:r>
              <a:rPr lang="en" sz="1200" b="1">
                <a:latin typeface="Fira Sans"/>
                <a:ea typeface="Fira Sans"/>
                <a:cs typeface="Fira Sans"/>
                <a:sym typeface="Fira Sans"/>
              </a:rPr>
              <a:t>Separability</a:t>
            </a:r>
            <a:endParaRPr sz="1200" b="1">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Same color bars - Hard to differentiate</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Net Income text (white) on light blue background makes it difficult to read</a:t>
            </a:r>
            <a:endParaRPr sz="1200">
              <a:latin typeface="Fira Sans"/>
              <a:ea typeface="Fira Sans"/>
              <a:cs typeface="Fira Sans"/>
              <a:sym typeface="Fira Sans"/>
            </a:endParaRPr>
          </a:p>
          <a:p>
            <a:pPr marL="0" lvl="0" indent="0" algn="l" rtl="0">
              <a:lnSpc>
                <a:spcPct val="115000"/>
              </a:lnSpc>
              <a:spcBef>
                <a:spcPts val="1000"/>
              </a:spcBef>
              <a:spcAft>
                <a:spcPts val="0"/>
              </a:spcAft>
              <a:buNone/>
            </a:pPr>
            <a:r>
              <a:rPr lang="en" sz="1200" b="1">
                <a:latin typeface="Fira Sans"/>
                <a:ea typeface="Fira Sans"/>
                <a:cs typeface="Fira Sans"/>
                <a:sym typeface="Fira Sans"/>
              </a:rPr>
              <a:t>Grouping</a:t>
            </a:r>
            <a:endParaRPr sz="1200" b="1">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Proximity of bars are too close which makes it difficult to differentiate</a:t>
            </a:r>
            <a:endParaRPr sz="1200">
              <a:latin typeface="Fira Sans"/>
              <a:ea typeface="Fira Sans"/>
              <a:cs typeface="Fira Sans"/>
              <a:sym typeface="Fira Sans"/>
            </a:endParaRPr>
          </a:p>
          <a:p>
            <a:pPr marL="0" lvl="0" indent="0" algn="l" rtl="0">
              <a:lnSpc>
                <a:spcPct val="115000"/>
              </a:lnSpc>
              <a:spcBef>
                <a:spcPts val="1000"/>
              </a:spcBef>
              <a:spcAft>
                <a:spcPts val="0"/>
              </a:spcAft>
              <a:buNone/>
            </a:pPr>
            <a:r>
              <a:rPr lang="en" sz="1200" b="1">
                <a:latin typeface="Fira Sans"/>
                <a:ea typeface="Fira Sans"/>
                <a:cs typeface="Fira Sans"/>
                <a:sym typeface="Fira Sans"/>
              </a:rPr>
              <a:t>Expressiveness</a:t>
            </a:r>
            <a:endParaRPr sz="1200" b="1">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X and Y axis are not labelled clearly and axis values are small</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Fortune 500 ranking is confusing with the order of profit per second</a:t>
            </a: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p:txBody>
      </p:sp>
      <p:sp>
        <p:nvSpPr>
          <p:cNvPr id="517" name="Google Shape;517;p19"/>
          <p:cNvSpPr txBox="1"/>
          <p:nvPr/>
        </p:nvSpPr>
        <p:spPr>
          <a:xfrm>
            <a:off x="6861975" y="1812800"/>
            <a:ext cx="2221800" cy="3693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Num of data points</a:t>
            </a:r>
            <a:endParaRPr sz="1200">
              <a:latin typeface="Fira Sans"/>
              <a:ea typeface="Fira Sans"/>
              <a:cs typeface="Fira Sans"/>
              <a:sym typeface="Fir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Google Shape;522;p20"/>
          <p:cNvPicPr preferRelativeResize="0"/>
          <p:nvPr/>
        </p:nvPicPr>
        <p:blipFill>
          <a:blip r:embed="rId3">
            <a:alphaModFix/>
          </a:blip>
          <a:stretch>
            <a:fillRect/>
          </a:stretch>
        </p:blipFill>
        <p:spPr>
          <a:xfrm>
            <a:off x="457200" y="152400"/>
            <a:ext cx="4451274" cy="4838700"/>
          </a:xfrm>
          <a:prstGeom prst="rect">
            <a:avLst/>
          </a:prstGeom>
          <a:noFill/>
          <a:ln w="9525" cap="flat" cmpd="sng">
            <a:solidFill>
              <a:schemeClr val="dk2"/>
            </a:solidFill>
            <a:prstDash val="solid"/>
            <a:round/>
            <a:headEnd type="none" w="sm" len="sm"/>
            <a:tailEnd type="none" w="sm" len="sm"/>
          </a:ln>
        </p:spPr>
      </p:pic>
      <p:sp>
        <p:nvSpPr>
          <p:cNvPr id="523" name="Google Shape;523;p20"/>
          <p:cNvSpPr txBox="1"/>
          <p:nvPr/>
        </p:nvSpPr>
        <p:spPr>
          <a:xfrm>
            <a:off x="5166100" y="152400"/>
            <a:ext cx="37203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u="sng">
                <a:latin typeface="Fira Sans Medium"/>
                <a:ea typeface="Fira Sans Medium"/>
                <a:cs typeface="Fira Sans Medium"/>
                <a:sym typeface="Fira Sans Medium"/>
              </a:rPr>
              <a:t>Improvement</a:t>
            </a:r>
            <a:endParaRPr sz="1800" u="sng">
              <a:latin typeface="Fira Sans Medium"/>
              <a:ea typeface="Fira Sans Medium"/>
              <a:cs typeface="Fira Sans Medium"/>
              <a:sym typeface="Fira Sans Medium"/>
            </a:endParaRPr>
          </a:p>
        </p:txBody>
      </p:sp>
      <p:sp>
        <p:nvSpPr>
          <p:cNvPr id="524" name="Google Shape;524;p20"/>
          <p:cNvSpPr txBox="1"/>
          <p:nvPr/>
        </p:nvSpPr>
        <p:spPr>
          <a:xfrm>
            <a:off x="5166100" y="633600"/>
            <a:ext cx="3720300" cy="43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latin typeface="Fira Sans"/>
                <a:ea typeface="Fira Sans"/>
                <a:cs typeface="Fira Sans"/>
                <a:sym typeface="Fira Sans"/>
              </a:rPr>
              <a:t>Accuracy</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Position data on a straight line</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Horizontal data labels</a:t>
            </a:r>
            <a:endParaRPr sz="1200">
              <a:latin typeface="Fira Sans"/>
              <a:ea typeface="Fira Sans"/>
              <a:cs typeface="Fira Sans"/>
              <a:sym typeface="Fira Sans"/>
            </a:endParaRPr>
          </a:p>
          <a:p>
            <a:pPr marL="0" lvl="0" indent="0" algn="l" rtl="0">
              <a:lnSpc>
                <a:spcPct val="115000"/>
              </a:lnSpc>
              <a:spcBef>
                <a:spcPts val="1000"/>
              </a:spcBef>
              <a:spcAft>
                <a:spcPts val="0"/>
              </a:spcAft>
              <a:buNone/>
            </a:pPr>
            <a:r>
              <a:rPr lang="en" sz="1200" b="1">
                <a:latin typeface="Fira Sans"/>
                <a:ea typeface="Fira Sans"/>
                <a:cs typeface="Fira Sans"/>
                <a:sym typeface="Fira Sans"/>
              </a:rPr>
              <a:t>Discriminability</a:t>
            </a:r>
            <a:endParaRPr sz="1200" b="1">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Separate into multiple different charts</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Reduce data points</a:t>
            </a:r>
            <a:endParaRPr sz="1200">
              <a:latin typeface="Fira Sans"/>
              <a:ea typeface="Fira Sans"/>
              <a:cs typeface="Fira Sans"/>
              <a:sym typeface="Fira Sans"/>
            </a:endParaRPr>
          </a:p>
          <a:p>
            <a:pPr marL="0" lvl="0" indent="0" algn="l" rtl="0">
              <a:lnSpc>
                <a:spcPct val="115000"/>
              </a:lnSpc>
              <a:spcBef>
                <a:spcPts val="1000"/>
              </a:spcBef>
              <a:spcAft>
                <a:spcPts val="0"/>
              </a:spcAft>
              <a:buNone/>
            </a:pPr>
            <a:r>
              <a:rPr lang="en" sz="1200" b="1">
                <a:latin typeface="Fira Sans"/>
                <a:ea typeface="Fira Sans"/>
                <a:cs typeface="Fira Sans"/>
                <a:sym typeface="Fira Sans"/>
              </a:rPr>
              <a:t>Separability</a:t>
            </a:r>
            <a:endParaRPr sz="1200" b="1">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Border strokes for bars</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Ensure text is easily readable (Size &amp; Color)</a:t>
            </a:r>
            <a:endParaRPr sz="1200">
              <a:latin typeface="Fira Sans"/>
              <a:ea typeface="Fira Sans"/>
              <a:cs typeface="Fira Sans"/>
              <a:sym typeface="Fira Sans"/>
            </a:endParaRPr>
          </a:p>
          <a:p>
            <a:pPr marL="0" lvl="0" indent="0" algn="l" rtl="0">
              <a:lnSpc>
                <a:spcPct val="115000"/>
              </a:lnSpc>
              <a:spcBef>
                <a:spcPts val="1000"/>
              </a:spcBef>
              <a:spcAft>
                <a:spcPts val="0"/>
              </a:spcAft>
              <a:buNone/>
            </a:pPr>
            <a:r>
              <a:rPr lang="en" sz="1200" b="1">
                <a:latin typeface="Fira Sans"/>
                <a:ea typeface="Fira Sans"/>
                <a:cs typeface="Fira Sans"/>
                <a:sym typeface="Fira Sans"/>
              </a:rPr>
              <a:t>Grouping</a:t>
            </a:r>
            <a:endParaRPr sz="1200" b="1">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Include sufficient white space between data</a:t>
            </a:r>
            <a:endParaRPr sz="1200">
              <a:latin typeface="Fira Sans"/>
              <a:ea typeface="Fira Sans"/>
              <a:cs typeface="Fira Sans"/>
              <a:sym typeface="Fira Sans"/>
            </a:endParaRPr>
          </a:p>
          <a:p>
            <a:pPr marL="0" lvl="0" indent="0" algn="l" rtl="0">
              <a:lnSpc>
                <a:spcPct val="115000"/>
              </a:lnSpc>
              <a:spcBef>
                <a:spcPts val="1000"/>
              </a:spcBef>
              <a:spcAft>
                <a:spcPts val="0"/>
              </a:spcAft>
              <a:buNone/>
            </a:pPr>
            <a:r>
              <a:rPr lang="en" sz="1200" b="1">
                <a:latin typeface="Fira Sans"/>
                <a:ea typeface="Fira Sans"/>
                <a:cs typeface="Fira Sans"/>
                <a:sym typeface="Fira Sans"/>
              </a:rPr>
              <a:t>Miscellaneous</a:t>
            </a:r>
            <a:endParaRPr sz="1200" b="1">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Include X and Y axis labels</a:t>
            </a:r>
            <a:endParaRPr sz="1200">
              <a:latin typeface="Fira Sans"/>
              <a:ea typeface="Fira Sans"/>
              <a:cs typeface="Fira Sans"/>
              <a:sym typeface="Fira Sans"/>
            </a:endParaRPr>
          </a:p>
          <a:p>
            <a:pPr marL="457200" lvl="0" indent="-304800" algn="l" rtl="0">
              <a:lnSpc>
                <a:spcPct val="115000"/>
              </a:lnSpc>
              <a:spcBef>
                <a:spcPts val="0"/>
              </a:spcBef>
              <a:spcAft>
                <a:spcPts val="0"/>
              </a:spcAft>
              <a:buSzPts val="1200"/>
              <a:buFont typeface="Fira Sans"/>
              <a:buChar char="●"/>
            </a:pPr>
            <a:r>
              <a:rPr lang="en" sz="1200">
                <a:latin typeface="Fira Sans"/>
                <a:ea typeface="Fira Sans"/>
                <a:cs typeface="Fira Sans"/>
                <a:sym typeface="Fira Sans"/>
              </a:rPr>
              <a:t>Ensure axis values are readable</a:t>
            </a: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a:p>
            <a:pPr marL="0" lvl="0" indent="0" algn="l" rtl="0">
              <a:lnSpc>
                <a:spcPct val="115000"/>
              </a:lnSpc>
              <a:spcBef>
                <a:spcPts val="0"/>
              </a:spcBef>
              <a:spcAft>
                <a:spcPts val="0"/>
              </a:spcAft>
              <a:buNone/>
            </a:pPr>
            <a:endParaRPr sz="1200">
              <a:latin typeface="Fira Sans"/>
              <a:ea typeface="Fira Sans"/>
              <a:cs typeface="Fira Sans"/>
              <a:sym typeface="Fir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pic>
        <p:nvPicPr>
          <p:cNvPr id="529" name="Google Shape;529;p21" title="Top 25 most profitable companies in 2016"/>
          <p:cNvPicPr preferRelativeResize="0"/>
          <p:nvPr/>
        </p:nvPicPr>
        <p:blipFill rotWithShape="1">
          <a:blip r:embed="rId3">
            <a:alphaModFix/>
          </a:blip>
          <a:srcRect l="3737" t="2658" r="16732" b="2048"/>
          <a:stretch/>
        </p:blipFill>
        <p:spPr>
          <a:xfrm>
            <a:off x="88800" y="281225"/>
            <a:ext cx="3330323" cy="4610649"/>
          </a:xfrm>
          <a:prstGeom prst="rect">
            <a:avLst/>
          </a:prstGeom>
          <a:noFill/>
          <a:ln>
            <a:noFill/>
          </a:ln>
        </p:spPr>
      </p:pic>
      <p:pic>
        <p:nvPicPr>
          <p:cNvPr id="530" name="Google Shape;530;p21" title="Most profitable industry in 2016"/>
          <p:cNvPicPr preferRelativeResize="0"/>
          <p:nvPr/>
        </p:nvPicPr>
        <p:blipFill rotWithShape="1">
          <a:blip r:embed="rId4">
            <a:alphaModFix/>
          </a:blip>
          <a:srcRect r="24276"/>
          <a:stretch/>
        </p:blipFill>
        <p:spPr>
          <a:xfrm>
            <a:off x="3629800" y="205100"/>
            <a:ext cx="4910075" cy="2038200"/>
          </a:xfrm>
          <a:prstGeom prst="rect">
            <a:avLst/>
          </a:prstGeom>
          <a:noFill/>
          <a:ln w="9525" cap="flat" cmpd="sng">
            <a:solidFill>
              <a:schemeClr val="lt1"/>
            </a:solidFill>
            <a:prstDash val="solid"/>
            <a:round/>
            <a:headEnd type="none" w="sm" len="sm"/>
            <a:tailEnd type="none" w="sm" len="sm"/>
          </a:ln>
        </p:spPr>
      </p:pic>
      <p:pic>
        <p:nvPicPr>
          <p:cNvPr id="531" name="Google Shape;531;p21" title="Company's Profit per second vs. Fortune 500 Rank"/>
          <p:cNvPicPr preferRelativeResize="0"/>
          <p:nvPr/>
        </p:nvPicPr>
        <p:blipFill>
          <a:blip r:embed="rId5">
            <a:alphaModFix/>
          </a:blip>
          <a:stretch>
            <a:fillRect/>
          </a:stretch>
        </p:blipFill>
        <p:spPr>
          <a:xfrm>
            <a:off x="3629800" y="2462550"/>
            <a:ext cx="4910075" cy="2617375"/>
          </a:xfrm>
          <a:prstGeom prst="rect">
            <a:avLst/>
          </a:prstGeom>
          <a:noFill/>
          <a:ln>
            <a:noFill/>
          </a:ln>
        </p:spPr>
      </p:pic>
      <p:cxnSp>
        <p:nvCxnSpPr>
          <p:cNvPr id="532" name="Google Shape;532;p21"/>
          <p:cNvCxnSpPr/>
          <p:nvPr/>
        </p:nvCxnSpPr>
        <p:spPr>
          <a:xfrm>
            <a:off x="3539425" y="0"/>
            <a:ext cx="30000" cy="5143500"/>
          </a:xfrm>
          <a:prstGeom prst="straightConnector1">
            <a:avLst/>
          </a:prstGeom>
          <a:noFill/>
          <a:ln w="9525" cap="flat" cmpd="sng">
            <a:solidFill>
              <a:schemeClr val="dk1"/>
            </a:solidFill>
            <a:prstDash val="solid"/>
            <a:round/>
            <a:headEnd type="none" w="med" len="med"/>
            <a:tailEnd type="none" w="med" len="med"/>
          </a:ln>
        </p:spPr>
      </p:cxnSp>
      <p:cxnSp>
        <p:nvCxnSpPr>
          <p:cNvPr id="533" name="Google Shape;533;p21"/>
          <p:cNvCxnSpPr/>
          <p:nvPr/>
        </p:nvCxnSpPr>
        <p:spPr>
          <a:xfrm flipH="1">
            <a:off x="3546850" y="2349600"/>
            <a:ext cx="5625600" cy="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911</Words>
  <Application>Microsoft Office PowerPoint</Application>
  <PresentationFormat>On-screen Show (16:9)</PresentationFormat>
  <Paragraphs>213</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Fira Sans Medium</vt:lpstr>
      <vt:lpstr>Fira Sans SemiBold</vt:lpstr>
      <vt:lpstr>Fira Sans</vt:lpstr>
      <vt:lpstr>Technology Infographics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Kennard Ko</cp:lastModifiedBy>
  <cp:revision>1</cp:revision>
  <dcterms:modified xsi:type="dcterms:W3CDTF">2022-06-29T07:26:59Z</dcterms:modified>
</cp:coreProperties>
</file>